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58"/>
  </p:notesMasterIdLst>
  <p:sldIdLst>
    <p:sldId id="256" r:id="rId2"/>
    <p:sldId id="258" r:id="rId3"/>
    <p:sldId id="310" r:id="rId4"/>
    <p:sldId id="259" r:id="rId5"/>
    <p:sldId id="260" r:id="rId6"/>
    <p:sldId id="309" r:id="rId7"/>
    <p:sldId id="263" r:id="rId8"/>
    <p:sldId id="264" r:id="rId9"/>
    <p:sldId id="265" r:id="rId10"/>
    <p:sldId id="266" r:id="rId11"/>
    <p:sldId id="311" r:id="rId12"/>
    <p:sldId id="262" r:id="rId13"/>
    <p:sldId id="267" r:id="rId14"/>
    <p:sldId id="268" r:id="rId15"/>
    <p:sldId id="269" r:id="rId16"/>
    <p:sldId id="270" r:id="rId17"/>
    <p:sldId id="271" r:id="rId18"/>
    <p:sldId id="272" r:id="rId19"/>
    <p:sldId id="313" r:id="rId20"/>
    <p:sldId id="273" r:id="rId21"/>
    <p:sldId id="274" r:id="rId22"/>
    <p:sldId id="312"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Lst>
  <p:sldSz cx="12192000" cy="6858000"/>
  <p:notesSz cx="6858000" cy="9144000"/>
  <p:embeddedFontLst>
    <p:embeddedFont>
      <p:font typeface="Century Gothic" panose="020B0502020202020204" pitchFamily="34" charset="0"/>
      <p:regular r:id="rId59"/>
      <p:bold r:id="rId60"/>
      <p:italic r:id="rId61"/>
      <p:boldItalic r:id="rId62"/>
    </p:embeddedFont>
    <p:embeddedFont>
      <p:font typeface="Times" panose="02020603050405020304" pitchFamily="18" charset="0"/>
      <p:regular r:id="rId63"/>
      <p:bold r:id="rId64"/>
      <p:italic r:id="rId65"/>
      <p:boldItalic r:id="rId66"/>
    </p:embeddedFont>
    <p:embeddedFont>
      <p:font typeface="Lato" panose="020B0604020202020204" charset="0"/>
      <p:regular r:id="rId67"/>
    </p:embeddedFont>
    <p:embeddedFont>
      <p:font typeface="Helvetica Neue" panose="020B0604020202020204" charset="0"/>
      <p:regular r:id="rId68"/>
      <p:bold r:id="rId69"/>
      <p:italic r:id="rId70"/>
      <p:boldItalic r:id="rId71"/>
    </p:embeddedFont>
    <p:embeddedFont>
      <p:font typeface="Lustria" panose="020B0604020202020204" charset="0"/>
      <p:regular r:id="rId72"/>
    </p:embeddedFont>
    <p:embeddedFont>
      <p:font typeface="Algerian" panose="04020705040A02060702" pitchFamily="82" charset="0"/>
      <p:regular r:id="rId73"/>
    </p:embeddedFont>
    <p:embeddedFont>
      <p:font typeface="Calibri" panose="020F0502020204030204" pitchFamily="34" charset="0"/>
      <p:regular r:id="rId74"/>
      <p:bold r:id="rId75"/>
      <p:italic r:id="rId76"/>
      <p:boldItalic r:id="rId77"/>
    </p:embeddedFont>
    <p:embeddedFont>
      <p:font typeface="Castellar" panose="020A0402060406010301" pitchFamily="18" charset="0"/>
      <p:regular r:id="rId7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79" roundtripDataSignature="AMtx7mjPqmd7Y4ARUnfgQ4oaQZQUUD+4YA=="/>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E12EE8B-7D04-4DD7-A84D-17D5D0C02F3E}">
  <a:tblStyle styleId="{2E12EE8B-7D04-4DD7-A84D-17D5D0C02F3E}"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9" d="100"/>
          <a:sy n="69" d="100"/>
        </p:scale>
        <p:origin x="756"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5.fntdata"/><Relationship Id="rId68" Type="http://schemas.openxmlformats.org/officeDocument/2006/relationships/font" Target="fonts/font10.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notesMaster" Target="notesMasters/notesMaster1.xml"/><Relationship Id="rId74" Type="http://schemas.openxmlformats.org/officeDocument/2006/relationships/font" Target="fonts/font16.fntdata"/><Relationship Id="rId79" Type="http://customschemas.google.com/relationships/presentationmetadata" Target="metadata"/><Relationship Id="rId5" Type="http://schemas.openxmlformats.org/officeDocument/2006/relationships/slide" Target="slides/slide4.xml"/><Relationship Id="rId61" Type="http://schemas.openxmlformats.org/officeDocument/2006/relationships/font" Target="fonts/font3.fntdata"/><Relationship Id="rId82"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6.fntdata"/><Relationship Id="rId69" Type="http://schemas.openxmlformats.org/officeDocument/2006/relationships/font" Target="fonts/font11.fntdata"/><Relationship Id="rId77" Type="http://schemas.openxmlformats.org/officeDocument/2006/relationships/font" Target="fonts/font19.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14.fntdata"/><Relationship Id="rId80"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1.fntdata"/><Relationship Id="rId67" Type="http://schemas.openxmlformats.org/officeDocument/2006/relationships/font" Target="fonts/font9.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4.fntdata"/><Relationship Id="rId70" Type="http://schemas.openxmlformats.org/officeDocument/2006/relationships/font" Target="fonts/font12.fntdata"/><Relationship Id="rId75" Type="http://schemas.openxmlformats.org/officeDocument/2006/relationships/font" Target="fonts/font17.fntdata"/><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2.fntdata"/><Relationship Id="rId65" Type="http://schemas.openxmlformats.org/officeDocument/2006/relationships/font" Target="fonts/font7.fntdata"/><Relationship Id="rId73" Type="http://schemas.openxmlformats.org/officeDocument/2006/relationships/font" Target="fonts/font15.fntdata"/><Relationship Id="rId78" Type="http://schemas.openxmlformats.org/officeDocument/2006/relationships/font" Target="fonts/font20.fntdata"/><Relationship Id="rId8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18.fntdata"/><Relationship Id="rId7" Type="http://schemas.openxmlformats.org/officeDocument/2006/relationships/slide" Target="slides/slide6.xml"/><Relationship Id="rId71" Type="http://schemas.openxmlformats.org/officeDocument/2006/relationships/font" Target="fonts/font13.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font" Target="fonts/font8.fntdata"/></Relationships>
</file>

<file path=ppt/diagrams/_rels/data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4.svg"/><Relationship Id="rId3" Type="http://schemas.openxmlformats.org/officeDocument/2006/relationships/image" Target="../media/image4.svg"/><Relationship Id="rId7" Type="http://schemas.openxmlformats.org/officeDocument/2006/relationships/image" Target="../media/image8.svg"/><Relationship Id="rId12"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image" Target="../media/image2.jpg"/><Relationship Id="rId6" Type="http://schemas.openxmlformats.org/officeDocument/2006/relationships/image" Target="../media/image5.png"/><Relationship Id="rId11" Type="http://schemas.openxmlformats.org/officeDocument/2006/relationships/image" Target="../media/image12.svg"/><Relationship Id="rId5" Type="http://schemas.openxmlformats.org/officeDocument/2006/relationships/image" Target="../media/image6.svg"/><Relationship Id="rId10" Type="http://schemas.openxmlformats.org/officeDocument/2006/relationships/image" Target="../media/image7.png"/><Relationship Id="rId4" Type="http://schemas.openxmlformats.org/officeDocument/2006/relationships/image" Target="../media/image4.png"/><Relationship Id="rId9" Type="http://schemas.openxmlformats.org/officeDocument/2006/relationships/image" Target="../media/image10.svg"/></Relationships>
</file>

<file path=ppt/diagrams/_rels/data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g"/><Relationship Id="rId1" Type="http://schemas.openxmlformats.org/officeDocument/2006/relationships/image" Target="../media/image11.png"/><Relationship Id="rId4" Type="http://schemas.openxmlformats.org/officeDocument/2006/relationships/image" Target="../media/image14.png"/></Relationships>
</file>

<file path=ppt/diagrams/_rels/drawing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4.svg"/><Relationship Id="rId3" Type="http://schemas.openxmlformats.org/officeDocument/2006/relationships/image" Target="../media/image4.svg"/><Relationship Id="rId7" Type="http://schemas.openxmlformats.org/officeDocument/2006/relationships/image" Target="../media/image8.svg"/><Relationship Id="rId12"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image" Target="../media/image2.jpg"/><Relationship Id="rId6" Type="http://schemas.openxmlformats.org/officeDocument/2006/relationships/image" Target="../media/image5.png"/><Relationship Id="rId11" Type="http://schemas.openxmlformats.org/officeDocument/2006/relationships/image" Target="../media/image12.svg"/><Relationship Id="rId5" Type="http://schemas.openxmlformats.org/officeDocument/2006/relationships/image" Target="../media/image6.svg"/><Relationship Id="rId10" Type="http://schemas.openxmlformats.org/officeDocument/2006/relationships/image" Target="../media/image7.png"/><Relationship Id="rId4" Type="http://schemas.openxmlformats.org/officeDocument/2006/relationships/image" Target="../media/image4.png"/><Relationship Id="rId9" Type="http://schemas.openxmlformats.org/officeDocument/2006/relationships/image" Target="../media/image10.svg"/></Relationships>
</file>

<file path=ppt/diagrams/_rels/drawing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g"/><Relationship Id="rId1" Type="http://schemas.openxmlformats.org/officeDocument/2006/relationships/image" Target="../media/image11.png"/><Relationship Id="rId4" Type="http://schemas.openxmlformats.org/officeDocument/2006/relationships/image" Target="../media/image14.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6928E98-77CB-4ABD-B073-E4AF78FC4954}" type="doc">
      <dgm:prSet loTypeId="urn:microsoft.com/office/officeart/2008/layout/CircularPictureCallout" loCatId="picture" qsTypeId="urn:microsoft.com/office/officeart/2005/8/quickstyle/simple1" qsCatId="simple" csTypeId="urn:microsoft.com/office/officeart/2005/8/colors/accent1_2" csCatId="accent1" phldr="1"/>
      <dgm:spPr/>
      <dgm:t>
        <a:bodyPr/>
        <a:lstStyle/>
        <a:p>
          <a:endParaRPr lang="en-IN"/>
        </a:p>
      </dgm:t>
    </dgm:pt>
    <dgm:pt modelId="{27CB63CF-24B1-431D-9813-DC1C5F6857B8}">
      <dgm:prSet/>
      <dgm:spPr/>
      <dgm:t>
        <a:bodyPr/>
        <a:lstStyle/>
        <a:p>
          <a:endParaRPr lang="en-IN" dirty="0"/>
        </a:p>
      </dgm:t>
    </dgm:pt>
    <dgm:pt modelId="{496AE1E1-E487-44AC-9714-EC11BDDE9C57}" type="sibTrans" cxnId="{B2CC7537-ACBB-4123-AC7C-7FF8F700DDB6}">
      <dgm:prSet/>
      <dgm:spPr>
        <a:blipFill>
          <a:blip xmlns:r="http://schemas.openxmlformats.org/officeDocument/2006/relationships" r:embed="rId1">
            <a:extLst>
              <a:ext uri="{28A0092B-C50C-407E-A947-70E740481C1C}">
                <a14:useLocalDpi xmlns:a14="http://schemas.microsoft.com/office/drawing/2010/main" val="0"/>
              </a:ext>
            </a:extLst>
          </a:blip>
          <a:srcRect/>
          <a:stretch>
            <a:fillRect l="-4000" r="-4000"/>
          </a:stretch>
        </a:blipFill>
      </dgm:spPr>
      <dgm:t>
        <a:bodyPr/>
        <a:lstStyle/>
        <a:p>
          <a:endParaRPr lang="en-IN"/>
        </a:p>
      </dgm:t>
    </dgm:pt>
    <dgm:pt modelId="{D33AE922-E5EB-488C-9403-56C35CC90671}" type="parTrans" cxnId="{B2CC7537-ACBB-4123-AC7C-7FF8F700DDB6}">
      <dgm:prSet/>
      <dgm:spPr/>
      <dgm:t>
        <a:bodyPr/>
        <a:lstStyle/>
        <a:p>
          <a:endParaRPr lang="en-IN"/>
        </a:p>
      </dgm:t>
    </dgm:pt>
    <dgm:pt modelId="{B281AEA3-997D-4B6E-990F-3810BEDAD661}">
      <dgm:prSet phldrT="[Text]"/>
      <dgm:spPr/>
      <dgm:t>
        <a:bodyPr/>
        <a:lstStyle/>
        <a:p>
          <a:pPr>
            <a:buSzPts val="1800"/>
            <a:buChar char="🠶"/>
          </a:pPr>
          <a:r>
            <a:rPr lang="en-US" b="1" dirty="0"/>
            <a:t>Confidentiality</a:t>
          </a:r>
          <a:r>
            <a:rPr lang="en-US" dirty="0"/>
            <a:t> </a:t>
          </a:r>
          <a:endParaRPr lang="en-IN" dirty="0"/>
        </a:p>
      </dgm:t>
    </dgm:pt>
    <dgm:pt modelId="{8BBB2A82-BF5E-4795-AFE5-6C794BC97BD2}" type="sibTrans" cxnId="{94C967CD-CAB0-4992-93DB-71B0C0621E02}">
      <dgm:prSet/>
      <dgm:spPr>
        <a:blipFill>
          <a:blip xmlns:r="http://schemas.openxmlformats.org/officeDocument/2006/relationships" r:embed="rId2">
            <a:extLst>
              <a:ext uri="{96DAC541-7B7A-43D3-8B79-37D633B846F1}">
                <asvg:svgBlip xmlns:asvg="http://schemas.microsoft.com/office/drawing/2016/SVG/main" xmlns="" r:embed="rId3"/>
              </a:ext>
            </a:extLst>
          </a:blip>
          <a:srcRect/>
          <a:stretch>
            <a:fillRect/>
          </a:stretch>
        </a:blipFill>
      </dgm:spPr>
      <dgm:t>
        <a:bodyPr/>
        <a:lstStyle/>
        <a:p>
          <a:endParaRPr lang="en-IN"/>
        </a:p>
      </dgm:t>
      <dgm:extLst>
        <a:ext uri="{E40237B7-FDA0-4F09-8148-C483321AD2D9}">
          <dgm14:cNvPr xmlns:dgm14="http://schemas.microsoft.com/office/drawing/2010/diagram" id="0" name="" descr="Deaf with solid fill"/>
        </a:ext>
      </dgm:extLst>
    </dgm:pt>
    <dgm:pt modelId="{ABD2DF5A-9E1F-4BB5-AA91-6DC9596B861B}" type="parTrans" cxnId="{94C967CD-CAB0-4992-93DB-71B0C0621E02}">
      <dgm:prSet/>
      <dgm:spPr/>
      <dgm:t>
        <a:bodyPr/>
        <a:lstStyle/>
        <a:p>
          <a:endParaRPr lang="en-IN"/>
        </a:p>
      </dgm:t>
    </dgm:pt>
    <dgm:pt modelId="{C0730624-39C6-4097-84E0-4819AEE61E41}">
      <dgm:prSet/>
      <dgm:spPr/>
      <dgm:t>
        <a:bodyPr/>
        <a:lstStyle/>
        <a:p>
          <a:r>
            <a:rPr lang="en-US" b="1" dirty="0"/>
            <a:t>Integrity</a:t>
          </a:r>
          <a:r>
            <a:rPr lang="en-US" dirty="0"/>
            <a:t>  </a:t>
          </a:r>
        </a:p>
      </dgm:t>
    </dgm:pt>
    <dgm:pt modelId="{6ACD4A0E-5F15-4F9E-86FC-FA6DFABE444C}" type="sibTrans" cxnId="{AB5FB150-B0D2-4BE4-9374-7FD9DE282987}">
      <dgm:prSet/>
      <dgm:spPr>
        <a:blipFill>
          <a:blip xmlns:r="http://schemas.openxmlformats.org/officeDocument/2006/relationships" r:embed="rId4">
            <a:extLst>
              <a:ext uri="{96DAC541-7B7A-43D3-8B79-37D633B846F1}">
                <asvg:svgBlip xmlns:asvg="http://schemas.microsoft.com/office/drawing/2016/SVG/main" xmlns="" r:embed="rId5"/>
              </a:ext>
            </a:extLst>
          </a:blip>
          <a:srcRect/>
          <a:stretch>
            <a:fillRect/>
          </a:stretch>
        </a:blipFill>
      </dgm:spPr>
      <dgm:t>
        <a:bodyPr/>
        <a:lstStyle/>
        <a:p>
          <a:endParaRPr lang="en-IN"/>
        </a:p>
      </dgm:t>
      <dgm:extLst>
        <a:ext uri="{E40237B7-FDA0-4F09-8148-C483321AD2D9}">
          <dgm14:cNvPr xmlns:dgm14="http://schemas.microsoft.com/office/drawing/2010/diagram" id="0" name="" descr="Boardroom with solid fill"/>
        </a:ext>
      </dgm:extLst>
    </dgm:pt>
    <dgm:pt modelId="{FC7ECD13-D014-4B50-8858-5F76D498B2D7}" type="parTrans" cxnId="{AB5FB150-B0D2-4BE4-9374-7FD9DE282987}">
      <dgm:prSet/>
      <dgm:spPr/>
      <dgm:t>
        <a:bodyPr/>
        <a:lstStyle/>
        <a:p>
          <a:endParaRPr lang="en-IN"/>
        </a:p>
      </dgm:t>
    </dgm:pt>
    <dgm:pt modelId="{0D45389B-A153-49A1-A467-1F6DF7821407}">
      <dgm:prSet/>
      <dgm:spPr/>
      <dgm:t>
        <a:bodyPr/>
        <a:lstStyle/>
        <a:p>
          <a:r>
            <a:rPr lang="en-US" b="1" dirty="0"/>
            <a:t>Availability</a:t>
          </a:r>
          <a:endParaRPr lang="en-US" dirty="0"/>
        </a:p>
      </dgm:t>
    </dgm:pt>
    <dgm:pt modelId="{B8CC9E65-AABC-42DC-97F7-F19BCB27B000}" type="sibTrans" cxnId="{0B8FD6F8-37B2-41F5-9076-D5B22815CA8D}">
      <dgm:prSet/>
      <dgm:spPr>
        <a:blipFill>
          <a:blip xmlns:r="http://schemas.openxmlformats.org/officeDocument/2006/relationships" r:embed="rId6">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a:blipFill>
      </dgm:spPr>
      <dgm:t>
        <a:bodyPr/>
        <a:lstStyle/>
        <a:p>
          <a:endParaRPr lang="en-IN"/>
        </a:p>
      </dgm:t>
      <dgm:extLst>
        <a:ext uri="{E40237B7-FDA0-4F09-8148-C483321AD2D9}">
          <dgm14:cNvPr xmlns:dgm14="http://schemas.microsoft.com/office/drawing/2010/diagram" id="0" name="" descr="Group brainstorm with solid fill"/>
        </a:ext>
      </dgm:extLst>
    </dgm:pt>
    <dgm:pt modelId="{A956569B-03BA-4509-9543-3FC72CF8CBD6}" type="parTrans" cxnId="{0B8FD6F8-37B2-41F5-9076-D5B22815CA8D}">
      <dgm:prSet/>
      <dgm:spPr/>
      <dgm:t>
        <a:bodyPr/>
        <a:lstStyle/>
        <a:p>
          <a:endParaRPr lang="en-IN"/>
        </a:p>
      </dgm:t>
    </dgm:pt>
    <dgm:pt modelId="{9A2DCB7F-C7B7-43E5-8A79-3806774D6691}">
      <dgm:prSet/>
      <dgm:spPr/>
      <dgm:t>
        <a:bodyPr/>
        <a:lstStyle/>
        <a:p>
          <a:r>
            <a:rPr lang="en-US" b="1" dirty="0"/>
            <a:t>Non repudiation</a:t>
          </a:r>
          <a:endParaRPr lang="en-US" dirty="0"/>
        </a:p>
      </dgm:t>
    </dgm:pt>
    <dgm:pt modelId="{6B7869ED-E5D1-4925-B819-64C58C8B2851}" type="sibTrans" cxnId="{F4458A28-BFF2-4FE0-9E46-81DCC285AD35}">
      <dgm:prSet/>
      <dgm:spPr>
        <a:blipFill>
          <a:blip xmlns:r="http://schemas.openxmlformats.org/officeDocument/2006/relationships" r:embed="rId8">
            <a:extLst>
              <a:ext uri="{28A0092B-C50C-407E-A947-70E740481C1C}">
                <a14:useLocalDpi xmlns:a14="http://schemas.microsoft.com/office/drawing/2010/main" val="0"/>
              </a:ext>
              <a:ext uri="{96DAC541-7B7A-43D3-8B79-37D633B846F1}">
                <asvg:svgBlip xmlns:asvg="http://schemas.microsoft.com/office/drawing/2016/SVG/main" xmlns="" r:embed="rId9"/>
              </a:ext>
            </a:extLst>
          </a:blip>
          <a:srcRect/>
          <a:stretch>
            <a:fillRect/>
          </a:stretch>
        </a:blipFill>
      </dgm:spPr>
      <dgm:t>
        <a:bodyPr/>
        <a:lstStyle/>
        <a:p>
          <a:endParaRPr lang="en-IN"/>
        </a:p>
      </dgm:t>
      <dgm:extLst>
        <a:ext uri="{E40237B7-FDA0-4F09-8148-C483321AD2D9}">
          <dgm14:cNvPr xmlns:dgm14="http://schemas.microsoft.com/office/drawing/2010/diagram" id="0" name="" descr="Boardroom with solid fill"/>
        </a:ext>
      </dgm:extLst>
    </dgm:pt>
    <dgm:pt modelId="{483CAA70-5331-4052-8C8C-81D477F7B46D}" type="parTrans" cxnId="{F4458A28-BFF2-4FE0-9E46-81DCC285AD35}">
      <dgm:prSet/>
      <dgm:spPr/>
      <dgm:t>
        <a:bodyPr/>
        <a:lstStyle/>
        <a:p>
          <a:endParaRPr lang="en-IN"/>
        </a:p>
      </dgm:t>
    </dgm:pt>
    <dgm:pt modelId="{E1185A68-335F-43B3-9A76-8AE8A305E3F1}">
      <dgm:prSet/>
      <dgm:spPr/>
      <dgm:t>
        <a:bodyPr/>
        <a:lstStyle/>
        <a:p>
          <a:r>
            <a:rPr lang="en-US" b="1" dirty="0"/>
            <a:t>Authenticity</a:t>
          </a:r>
          <a:endParaRPr lang="en-US" dirty="0"/>
        </a:p>
      </dgm:t>
    </dgm:pt>
    <dgm:pt modelId="{AD6E3DA0-5E72-4C27-A798-1E6933DBB84F}" type="sibTrans" cxnId="{1E4999A0-76E5-487F-83E8-732B61497D33}">
      <dgm:prSet/>
      <dgm:spPr>
        <a:blipFill>
          <a:blip xmlns:r="http://schemas.openxmlformats.org/officeDocument/2006/relationships" r:embed="rId10">
            <a:extLst>
              <a:ext uri="{28A0092B-C50C-407E-A947-70E740481C1C}">
                <a14:useLocalDpi xmlns:a14="http://schemas.microsoft.com/office/drawing/2010/main" val="0"/>
              </a:ext>
              <a:ext uri="{96DAC541-7B7A-43D3-8B79-37D633B846F1}">
                <asvg:svgBlip xmlns:asvg="http://schemas.microsoft.com/office/drawing/2016/SVG/main" xmlns="" r:embed="rId11"/>
              </a:ext>
            </a:extLst>
          </a:blip>
          <a:srcRect/>
          <a:stretch>
            <a:fillRect/>
          </a:stretch>
        </a:blipFill>
      </dgm:spPr>
      <dgm:t>
        <a:bodyPr/>
        <a:lstStyle/>
        <a:p>
          <a:endParaRPr lang="en-IN"/>
        </a:p>
      </dgm:t>
      <dgm:extLst>
        <a:ext uri="{E40237B7-FDA0-4F09-8148-C483321AD2D9}">
          <dgm14:cNvPr xmlns:dgm14="http://schemas.microsoft.com/office/drawing/2010/diagram" id="0" name="" descr="Checkmark with solid fill"/>
        </a:ext>
      </dgm:extLst>
    </dgm:pt>
    <dgm:pt modelId="{A89DA90B-9C68-46E0-BE89-0C47C31C14A8}" type="parTrans" cxnId="{1E4999A0-76E5-487F-83E8-732B61497D33}">
      <dgm:prSet/>
      <dgm:spPr/>
      <dgm:t>
        <a:bodyPr/>
        <a:lstStyle/>
        <a:p>
          <a:endParaRPr lang="en-IN"/>
        </a:p>
      </dgm:t>
    </dgm:pt>
    <dgm:pt modelId="{3D466BCC-6D46-4F9E-968A-8AE87877BDC6}">
      <dgm:prSet/>
      <dgm:spPr/>
      <dgm:t>
        <a:bodyPr/>
        <a:lstStyle/>
        <a:p>
          <a:r>
            <a:rPr lang="en-US" b="1" dirty="0"/>
            <a:t>Accountability</a:t>
          </a:r>
          <a:endParaRPr lang="en-US" dirty="0"/>
        </a:p>
      </dgm:t>
    </dgm:pt>
    <dgm:pt modelId="{FE1827E8-207A-44DF-BE2F-009E91DAD1F3}" type="sibTrans" cxnId="{B3584361-5280-49A5-925D-E3D01EE7C97A}">
      <dgm:prSet/>
      <dgm:spPr>
        <a:blipFill>
          <a:blip xmlns:r="http://schemas.openxmlformats.org/officeDocument/2006/relationships" r:embed="rId12">
            <a:extLst>
              <a:ext uri="{28A0092B-C50C-407E-A947-70E740481C1C}">
                <a14:useLocalDpi xmlns:a14="http://schemas.microsoft.com/office/drawing/2010/main" val="0"/>
              </a:ext>
              <a:ext uri="{96DAC541-7B7A-43D3-8B79-37D633B846F1}">
                <asvg:svgBlip xmlns:asvg="http://schemas.microsoft.com/office/drawing/2016/SVG/main" xmlns="" r:embed="rId13"/>
              </a:ext>
            </a:extLst>
          </a:blip>
          <a:srcRect/>
          <a:stretch>
            <a:fillRect/>
          </a:stretch>
        </a:blipFill>
      </dgm:spPr>
      <dgm:t>
        <a:bodyPr/>
        <a:lstStyle/>
        <a:p>
          <a:endParaRPr lang="en-IN"/>
        </a:p>
      </dgm:t>
      <dgm:extLst>
        <a:ext uri="{E40237B7-FDA0-4F09-8148-C483321AD2D9}">
          <dgm14:cNvPr xmlns:dgm14="http://schemas.microsoft.com/office/drawing/2010/diagram" id="0" name="" descr="Handshake with solid fill"/>
        </a:ext>
      </dgm:extLst>
    </dgm:pt>
    <dgm:pt modelId="{295B2786-3FB7-4127-8FA0-7F86B5C5E079}" type="parTrans" cxnId="{B3584361-5280-49A5-925D-E3D01EE7C97A}">
      <dgm:prSet/>
      <dgm:spPr/>
      <dgm:t>
        <a:bodyPr/>
        <a:lstStyle/>
        <a:p>
          <a:endParaRPr lang="en-IN"/>
        </a:p>
      </dgm:t>
    </dgm:pt>
    <dgm:pt modelId="{ABCE7DBE-71FF-4589-A326-B530A296262E}" type="pres">
      <dgm:prSet presAssocID="{A6928E98-77CB-4ABD-B073-E4AF78FC4954}" presName="Name0" presStyleCnt="0">
        <dgm:presLayoutVars>
          <dgm:chMax val="7"/>
          <dgm:chPref val="7"/>
          <dgm:dir/>
        </dgm:presLayoutVars>
      </dgm:prSet>
      <dgm:spPr/>
      <dgm:t>
        <a:bodyPr/>
        <a:lstStyle/>
        <a:p>
          <a:endParaRPr lang="en-US"/>
        </a:p>
      </dgm:t>
    </dgm:pt>
    <dgm:pt modelId="{62A99554-6883-43FA-93FB-5A9FC4D0F5CE}" type="pres">
      <dgm:prSet presAssocID="{A6928E98-77CB-4ABD-B073-E4AF78FC4954}" presName="Name1" presStyleCnt="0"/>
      <dgm:spPr/>
    </dgm:pt>
    <dgm:pt modelId="{3BA6BB21-4940-496B-A161-E6B5ED51590B}" type="pres">
      <dgm:prSet presAssocID="{496AE1E1-E487-44AC-9714-EC11BDDE9C57}" presName="picture_1" presStyleCnt="0"/>
      <dgm:spPr/>
    </dgm:pt>
    <dgm:pt modelId="{00984FE4-0F7E-4CF8-B9F2-FA5DCDBA54B0}" type="pres">
      <dgm:prSet presAssocID="{496AE1E1-E487-44AC-9714-EC11BDDE9C57}" presName="pictureRepeatNode" presStyleLbl="alignImgPlace1" presStyleIdx="0" presStyleCnt="7"/>
      <dgm:spPr/>
      <dgm:t>
        <a:bodyPr/>
        <a:lstStyle/>
        <a:p>
          <a:endParaRPr lang="en-US"/>
        </a:p>
      </dgm:t>
    </dgm:pt>
    <dgm:pt modelId="{E8E12257-DCDF-44F0-B6B2-60A6E0E2D38A}" type="pres">
      <dgm:prSet presAssocID="{27CB63CF-24B1-431D-9813-DC1C5F6857B8}" presName="text_1" presStyleLbl="node1" presStyleIdx="0" presStyleCnt="0" custLinFactY="2998" custLinFactNeighborX="-2244" custLinFactNeighborY="100000">
        <dgm:presLayoutVars>
          <dgm:bulletEnabled val="1"/>
        </dgm:presLayoutVars>
      </dgm:prSet>
      <dgm:spPr/>
      <dgm:t>
        <a:bodyPr/>
        <a:lstStyle/>
        <a:p>
          <a:endParaRPr lang="en-US"/>
        </a:p>
      </dgm:t>
    </dgm:pt>
    <dgm:pt modelId="{09FC4EB7-F670-438F-94A9-9AD82930CEF4}" type="pres">
      <dgm:prSet presAssocID="{8BBB2A82-BF5E-4795-AFE5-6C794BC97BD2}" presName="picture_2" presStyleCnt="0"/>
      <dgm:spPr/>
    </dgm:pt>
    <dgm:pt modelId="{7C2FAD0B-2257-4767-8990-06BE63D46E9F}" type="pres">
      <dgm:prSet presAssocID="{8BBB2A82-BF5E-4795-AFE5-6C794BC97BD2}" presName="pictureRepeatNode" presStyleLbl="alignImgPlace1" presStyleIdx="1" presStyleCnt="7"/>
      <dgm:spPr/>
      <dgm:t>
        <a:bodyPr/>
        <a:lstStyle/>
        <a:p>
          <a:endParaRPr lang="en-US"/>
        </a:p>
      </dgm:t>
    </dgm:pt>
    <dgm:pt modelId="{4245FBA6-FCFB-49AA-8D9C-0132C6B8187A}" type="pres">
      <dgm:prSet presAssocID="{B281AEA3-997D-4B6E-990F-3810BEDAD661}" presName="line_2" presStyleLbl="parChTrans1D1" presStyleIdx="0" presStyleCnt="6"/>
      <dgm:spPr/>
    </dgm:pt>
    <dgm:pt modelId="{CFD99E37-9209-4211-BB19-9B4C6F5193C6}" type="pres">
      <dgm:prSet presAssocID="{B281AEA3-997D-4B6E-990F-3810BEDAD661}" presName="textparent_2" presStyleLbl="node1" presStyleIdx="0" presStyleCnt="0"/>
      <dgm:spPr/>
    </dgm:pt>
    <dgm:pt modelId="{8EA8554D-2EC6-4DB6-B850-2B9846FB7AC4}" type="pres">
      <dgm:prSet presAssocID="{B281AEA3-997D-4B6E-990F-3810BEDAD661}" presName="text_2" presStyleLbl="revTx" presStyleIdx="0" presStyleCnt="6">
        <dgm:presLayoutVars>
          <dgm:bulletEnabled val="1"/>
        </dgm:presLayoutVars>
      </dgm:prSet>
      <dgm:spPr/>
      <dgm:t>
        <a:bodyPr/>
        <a:lstStyle/>
        <a:p>
          <a:endParaRPr lang="en-US"/>
        </a:p>
      </dgm:t>
    </dgm:pt>
    <dgm:pt modelId="{13888503-BF23-4AA6-93B7-DD2EBE1DFDD3}" type="pres">
      <dgm:prSet presAssocID="{6ACD4A0E-5F15-4F9E-86FC-FA6DFABE444C}" presName="picture_3" presStyleCnt="0"/>
      <dgm:spPr/>
    </dgm:pt>
    <dgm:pt modelId="{24A64DED-8FB2-49C6-9D8F-61B300EBD38A}" type="pres">
      <dgm:prSet presAssocID="{6ACD4A0E-5F15-4F9E-86FC-FA6DFABE444C}" presName="pictureRepeatNode" presStyleLbl="alignImgPlace1" presStyleIdx="2" presStyleCnt="7"/>
      <dgm:spPr/>
      <dgm:t>
        <a:bodyPr/>
        <a:lstStyle/>
        <a:p>
          <a:endParaRPr lang="en-US"/>
        </a:p>
      </dgm:t>
    </dgm:pt>
    <dgm:pt modelId="{60821098-710C-4344-B3B1-4BFB2503370F}" type="pres">
      <dgm:prSet presAssocID="{C0730624-39C6-4097-84E0-4819AEE61E41}" presName="line_3" presStyleLbl="parChTrans1D1" presStyleIdx="1" presStyleCnt="6"/>
      <dgm:spPr/>
    </dgm:pt>
    <dgm:pt modelId="{B5F2C137-2EAC-4A88-99DF-509487246464}" type="pres">
      <dgm:prSet presAssocID="{C0730624-39C6-4097-84E0-4819AEE61E41}" presName="textparent_3" presStyleLbl="node1" presStyleIdx="0" presStyleCnt="0"/>
      <dgm:spPr/>
    </dgm:pt>
    <dgm:pt modelId="{E7060DDA-B357-4573-9AB8-A0CBE72BFD7D}" type="pres">
      <dgm:prSet presAssocID="{C0730624-39C6-4097-84E0-4819AEE61E41}" presName="text_3" presStyleLbl="revTx" presStyleIdx="1" presStyleCnt="6">
        <dgm:presLayoutVars>
          <dgm:bulletEnabled val="1"/>
        </dgm:presLayoutVars>
      </dgm:prSet>
      <dgm:spPr/>
      <dgm:t>
        <a:bodyPr/>
        <a:lstStyle/>
        <a:p>
          <a:endParaRPr lang="en-US"/>
        </a:p>
      </dgm:t>
    </dgm:pt>
    <dgm:pt modelId="{FB0777FC-43A7-4E4E-A30F-423FB8A2E44E}" type="pres">
      <dgm:prSet presAssocID="{B8CC9E65-AABC-42DC-97F7-F19BCB27B000}" presName="picture_4" presStyleCnt="0"/>
      <dgm:spPr/>
    </dgm:pt>
    <dgm:pt modelId="{DA50C434-28DC-44C0-BE58-54586C145E31}" type="pres">
      <dgm:prSet presAssocID="{B8CC9E65-AABC-42DC-97F7-F19BCB27B000}" presName="pictureRepeatNode" presStyleLbl="alignImgPlace1" presStyleIdx="3" presStyleCnt="7"/>
      <dgm:spPr/>
      <dgm:t>
        <a:bodyPr/>
        <a:lstStyle/>
        <a:p>
          <a:endParaRPr lang="en-US"/>
        </a:p>
      </dgm:t>
    </dgm:pt>
    <dgm:pt modelId="{5A3A8C73-C31D-4327-9E96-CB3327106F21}" type="pres">
      <dgm:prSet presAssocID="{0D45389B-A153-49A1-A467-1F6DF7821407}" presName="line_4" presStyleLbl="parChTrans1D1" presStyleIdx="2" presStyleCnt="6"/>
      <dgm:spPr/>
    </dgm:pt>
    <dgm:pt modelId="{F8672460-5A92-47BD-89F0-2179BB9CBB2B}" type="pres">
      <dgm:prSet presAssocID="{0D45389B-A153-49A1-A467-1F6DF7821407}" presName="textparent_4" presStyleLbl="node1" presStyleIdx="0" presStyleCnt="0"/>
      <dgm:spPr/>
    </dgm:pt>
    <dgm:pt modelId="{9099FE24-4B64-4FCD-A6BA-455C495CFFDC}" type="pres">
      <dgm:prSet presAssocID="{0D45389B-A153-49A1-A467-1F6DF7821407}" presName="text_4" presStyleLbl="revTx" presStyleIdx="2" presStyleCnt="6">
        <dgm:presLayoutVars>
          <dgm:bulletEnabled val="1"/>
        </dgm:presLayoutVars>
      </dgm:prSet>
      <dgm:spPr/>
      <dgm:t>
        <a:bodyPr/>
        <a:lstStyle/>
        <a:p>
          <a:endParaRPr lang="en-US"/>
        </a:p>
      </dgm:t>
    </dgm:pt>
    <dgm:pt modelId="{7FBCDA6B-0DB7-416D-A404-500104C5EBCE}" type="pres">
      <dgm:prSet presAssocID="{6B7869ED-E5D1-4925-B819-64C58C8B2851}" presName="picture_5" presStyleCnt="0"/>
      <dgm:spPr/>
    </dgm:pt>
    <dgm:pt modelId="{066B9BB0-118E-411E-B9F9-0BC48E3ADCAE}" type="pres">
      <dgm:prSet presAssocID="{6B7869ED-E5D1-4925-B819-64C58C8B2851}" presName="pictureRepeatNode" presStyleLbl="alignImgPlace1" presStyleIdx="4" presStyleCnt="7"/>
      <dgm:spPr/>
      <dgm:t>
        <a:bodyPr/>
        <a:lstStyle/>
        <a:p>
          <a:endParaRPr lang="en-US"/>
        </a:p>
      </dgm:t>
    </dgm:pt>
    <dgm:pt modelId="{E7F7B842-F68B-469E-92EA-73E2CE23B94A}" type="pres">
      <dgm:prSet presAssocID="{9A2DCB7F-C7B7-43E5-8A79-3806774D6691}" presName="line_5" presStyleLbl="parChTrans1D1" presStyleIdx="3" presStyleCnt="6"/>
      <dgm:spPr/>
    </dgm:pt>
    <dgm:pt modelId="{C695017B-D054-4211-8EA9-BF9A85E8BA8A}" type="pres">
      <dgm:prSet presAssocID="{9A2DCB7F-C7B7-43E5-8A79-3806774D6691}" presName="textparent_5" presStyleLbl="node1" presStyleIdx="0" presStyleCnt="0"/>
      <dgm:spPr/>
    </dgm:pt>
    <dgm:pt modelId="{C1D1B806-77BE-49BA-86AD-00B5AC5BA5A2}" type="pres">
      <dgm:prSet presAssocID="{9A2DCB7F-C7B7-43E5-8A79-3806774D6691}" presName="text_5" presStyleLbl="revTx" presStyleIdx="3" presStyleCnt="6">
        <dgm:presLayoutVars>
          <dgm:bulletEnabled val="1"/>
        </dgm:presLayoutVars>
      </dgm:prSet>
      <dgm:spPr/>
      <dgm:t>
        <a:bodyPr/>
        <a:lstStyle/>
        <a:p>
          <a:endParaRPr lang="en-US"/>
        </a:p>
      </dgm:t>
    </dgm:pt>
    <dgm:pt modelId="{12847550-BCA9-42AD-8B2C-94241966A396}" type="pres">
      <dgm:prSet presAssocID="{AD6E3DA0-5E72-4C27-A798-1E6933DBB84F}" presName="picture_6" presStyleCnt="0"/>
      <dgm:spPr/>
    </dgm:pt>
    <dgm:pt modelId="{90EF2D62-9EA0-44A7-A52F-B24C8254880A}" type="pres">
      <dgm:prSet presAssocID="{AD6E3DA0-5E72-4C27-A798-1E6933DBB84F}" presName="pictureRepeatNode" presStyleLbl="alignImgPlace1" presStyleIdx="5" presStyleCnt="7"/>
      <dgm:spPr/>
      <dgm:t>
        <a:bodyPr/>
        <a:lstStyle/>
        <a:p>
          <a:endParaRPr lang="en-US"/>
        </a:p>
      </dgm:t>
    </dgm:pt>
    <dgm:pt modelId="{C4FF8FEA-721C-4A7F-81EC-11390765B507}" type="pres">
      <dgm:prSet presAssocID="{E1185A68-335F-43B3-9A76-8AE8A305E3F1}" presName="line_6" presStyleLbl="parChTrans1D1" presStyleIdx="4" presStyleCnt="6"/>
      <dgm:spPr/>
    </dgm:pt>
    <dgm:pt modelId="{56225507-B649-4037-876A-27C0CB480FBF}" type="pres">
      <dgm:prSet presAssocID="{E1185A68-335F-43B3-9A76-8AE8A305E3F1}" presName="textparent_6" presStyleLbl="node1" presStyleIdx="0" presStyleCnt="0"/>
      <dgm:spPr/>
    </dgm:pt>
    <dgm:pt modelId="{518BEE26-2775-4089-8A06-C64A42978399}" type="pres">
      <dgm:prSet presAssocID="{E1185A68-335F-43B3-9A76-8AE8A305E3F1}" presName="text_6" presStyleLbl="revTx" presStyleIdx="4" presStyleCnt="6">
        <dgm:presLayoutVars>
          <dgm:bulletEnabled val="1"/>
        </dgm:presLayoutVars>
      </dgm:prSet>
      <dgm:spPr/>
      <dgm:t>
        <a:bodyPr/>
        <a:lstStyle/>
        <a:p>
          <a:endParaRPr lang="en-US"/>
        </a:p>
      </dgm:t>
    </dgm:pt>
    <dgm:pt modelId="{1FA19DE4-8C03-44A6-A508-95DEC4890FC2}" type="pres">
      <dgm:prSet presAssocID="{FE1827E8-207A-44DF-BE2F-009E91DAD1F3}" presName="picture_7" presStyleCnt="0"/>
      <dgm:spPr/>
    </dgm:pt>
    <dgm:pt modelId="{143A88E7-16C0-45BB-BC84-3189035DE476}" type="pres">
      <dgm:prSet presAssocID="{FE1827E8-207A-44DF-BE2F-009E91DAD1F3}" presName="pictureRepeatNode" presStyleLbl="alignImgPlace1" presStyleIdx="6" presStyleCnt="7"/>
      <dgm:spPr/>
      <dgm:t>
        <a:bodyPr/>
        <a:lstStyle/>
        <a:p>
          <a:endParaRPr lang="en-US"/>
        </a:p>
      </dgm:t>
    </dgm:pt>
    <dgm:pt modelId="{A5F971C8-4369-46E5-8E3E-881888C7E7A8}" type="pres">
      <dgm:prSet presAssocID="{3D466BCC-6D46-4F9E-968A-8AE87877BDC6}" presName="line_7" presStyleLbl="parChTrans1D1" presStyleIdx="5" presStyleCnt="6"/>
      <dgm:spPr/>
    </dgm:pt>
    <dgm:pt modelId="{4AC6E507-341C-42B1-8B6D-5954D34530E6}" type="pres">
      <dgm:prSet presAssocID="{3D466BCC-6D46-4F9E-968A-8AE87877BDC6}" presName="textparent_7" presStyleLbl="node1" presStyleIdx="0" presStyleCnt="0"/>
      <dgm:spPr/>
    </dgm:pt>
    <dgm:pt modelId="{008FA122-87A6-4B74-9435-453AD9CCC039}" type="pres">
      <dgm:prSet presAssocID="{3D466BCC-6D46-4F9E-968A-8AE87877BDC6}" presName="text_7" presStyleLbl="revTx" presStyleIdx="5" presStyleCnt="6">
        <dgm:presLayoutVars>
          <dgm:bulletEnabled val="1"/>
        </dgm:presLayoutVars>
      </dgm:prSet>
      <dgm:spPr/>
      <dgm:t>
        <a:bodyPr/>
        <a:lstStyle/>
        <a:p>
          <a:endParaRPr lang="en-US"/>
        </a:p>
      </dgm:t>
    </dgm:pt>
  </dgm:ptLst>
  <dgm:cxnLst>
    <dgm:cxn modelId="{AB5FB150-B0D2-4BE4-9374-7FD9DE282987}" srcId="{A6928E98-77CB-4ABD-B073-E4AF78FC4954}" destId="{C0730624-39C6-4097-84E0-4819AEE61E41}" srcOrd="2" destOrd="0" parTransId="{FC7ECD13-D014-4B50-8858-5F76D498B2D7}" sibTransId="{6ACD4A0E-5F15-4F9E-86FC-FA6DFABE444C}"/>
    <dgm:cxn modelId="{0B8FD6F8-37B2-41F5-9076-D5B22815CA8D}" srcId="{A6928E98-77CB-4ABD-B073-E4AF78FC4954}" destId="{0D45389B-A153-49A1-A467-1F6DF7821407}" srcOrd="3" destOrd="0" parTransId="{A956569B-03BA-4509-9543-3FC72CF8CBD6}" sibTransId="{B8CC9E65-AABC-42DC-97F7-F19BCB27B000}"/>
    <dgm:cxn modelId="{448BDE5C-F00D-4CC3-AD44-0462F2725042}" type="presOf" srcId="{6B7869ED-E5D1-4925-B819-64C58C8B2851}" destId="{066B9BB0-118E-411E-B9F9-0BC48E3ADCAE}" srcOrd="0" destOrd="0" presId="urn:microsoft.com/office/officeart/2008/layout/CircularPictureCallout"/>
    <dgm:cxn modelId="{5720F48E-86A8-4FF0-8DC9-D42325F4B5EC}" type="presOf" srcId="{6ACD4A0E-5F15-4F9E-86FC-FA6DFABE444C}" destId="{24A64DED-8FB2-49C6-9D8F-61B300EBD38A}" srcOrd="0" destOrd="0" presId="urn:microsoft.com/office/officeart/2008/layout/CircularPictureCallout"/>
    <dgm:cxn modelId="{14B5BF6D-5211-48AB-BE6E-E7ADB782C6EF}" type="presOf" srcId="{496AE1E1-E487-44AC-9714-EC11BDDE9C57}" destId="{00984FE4-0F7E-4CF8-B9F2-FA5DCDBA54B0}" srcOrd="0" destOrd="0" presId="urn:microsoft.com/office/officeart/2008/layout/CircularPictureCallout"/>
    <dgm:cxn modelId="{A7DF1E55-C094-4F10-BEFF-61B80A23CFF9}" type="presOf" srcId="{A6928E98-77CB-4ABD-B073-E4AF78FC4954}" destId="{ABCE7DBE-71FF-4589-A326-B530A296262E}" srcOrd="0" destOrd="0" presId="urn:microsoft.com/office/officeart/2008/layout/CircularPictureCallout"/>
    <dgm:cxn modelId="{F53DAB45-15F4-4728-9E97-1C84955A0CB6}" type="presOf" srcId="{9A2DCB7F-C7B7-43E5-8A79-3806774D6691}" destId="{C1D1B806-77BE-49BA-86AD-00B5AC5BA5A2}" srcOrd="0" destOrd="0" presId="urn:microsoft.com/office/officeart/2008/layout/CircularPictureCallout"/>
    <dgm:cxn modelId="{2DEC6990-D458-4447-8B69-DB6B4B395264}" type="presOf" srcId="{AD6E3DA0-5E72-4C27-A798-1E6933DBB84F}" destId="{90EF2D62-9EA0-44A7-A52F-B24C8254880A}" srcOrd="0" destOrd="0" presId="urn:microsoft.com/office/officeart/2008/layout/CircularPictureCallout"/>
    <dgm:cxn modelId="{F4458A28-BFF2-4FE0-9E46-81DCC285AD35}" srcId="{A6928E98-77CB-4ABD-B073-E4AF78FC4954}" destId="{9A2DCB7F-C7B7-43E5-8A79-3806774D6691}" srcOrd="4" destOrd="0" parTransId="{483CAA70-5331-4052-8C8C-81D477F7B46D}" sibTransId="{6B7869ED-E5D1-4925-B819-64C58C8B2851}"/>
    <dgm:cxn modelId="{39D6DC72-31C8-45EF-8769-1601AC07BDCB}" type="presOf" srcId="{3D466BCC-6D46-4F9E-968A-8AE87877BDC6}" destId="{008FA122-87A6-4B74-9435-453AD9CCC039}" srcOrd="0" destOrd="0" presId="urn:microsoft.com/office/officeart/2008/layout/CircularPictureCallout"/>
    <dgm:cxn modelId="{3E3908B6-6406-4AE1-AF5C-664875444988}" type="presOf" srcId="{E1185A68-335F-43B3-9A76-8AE8A305E3F1}" destId="{518BEE26-2775-4089-8A06-C64A42978399}" srcOrd="0" destOrd="0" presId="urn:microsoft.com/office/officeart/2008/layout/CircularPictureCallout"/>
    <dgm:cxn modelId="{1E4999A0-76E5-487F-83E8-732B61497D33}" srcId="{A6928E98-77CB-4ABD-B073-E4AF78FC4954}" destId="{E1185A68-335F-43B3-9A76-8AE8A305E3F1}" srcOrd="5" destOrd="0" parTransId="{A89DA90B-9C68-46E0-BE89-0C47C31C14A8}" sibTransId="{AD6E3DA0-5E72-4C27-A798-1E6933DBB84F}"/>
    <dgm:cxn modelId="{03E25168-E792-4471-80C1-2F1657E3D63B}" type="presOf" srcId="{0D45389B-A153-49A1-A467-1F6DF7821407}" destId="{9099FE24-4B64-4FCD-A6BA-455C495CFFDC}" srcOrd="0" destOrd="0" presId="urn:microsoft.com/office/officeart/2008/layout/CircularPictureCallout"/>
    <dgm:cxn modelId="{53BBFED8-3C75-4E9E-912A-FE2A85C4EA5D}" type="presOf" srcId="{27CB63CF-24B1-431D-9813-DC1C5F6857B8}" destId="{E8E12257-DCDF-44F0-B6B2-60A6E0E2D38A}" srcOrd="0" destOrd="0" presId="urn:microsoft.com/office/officeart/2008/layout/CircularPictureCallout"/>
    <dgm:cxn modelId="{15A453E6-F63E-40B6-9FFF-9231354E1E7C}" type="presOf" srcId="{8BBB2A82-BF5E-4795-AFE5-6C794BC97BD2}" destId="{7C2FAD0B-2257-4767-8990-06BE63D46E9F}" srcOrd="0" destOrd="0" presId="urn:microsoft.com/office/officeart/2008/layout/CircularPictureCallout"/>
    <dgm:cxn modelId="{94C967CD-CAB0-4992-93DB-71B0C0621E02}" srcId="{A6928E98-77CB-4ABD-B073-E4AF78FC4954}" destId="{B281AEA3-997D-4B6E-990F-3810BEDAD661}" srcOrd="1" destOrd="0" parTransId="{ABD2DF5A-9E1F-4BB5-AA91-6DC9596B861B}" sibTransId="{8BBB2A82-BF5E-4795-AFE5-6C794BC97BD2}"/>
    <dgm:cxn modelId="{B2CC7537-ACBB-4123-AC7C-7FF8F700DDB6}" srcId="{A6928E98-77CB-4ABD-B073-E4AF78FC4954}" destId="{27CB63CF-24B1-431D-9813-DC1C5F6857B8}" srcOrd="0" destOrd="0" parTransId="{D33AE922-E5EB-488C-9403-56C35CC90671}" sibTransId="{496AE1E1-E487-44AC-9714-EC11BDDE9C57}"/>
    <dgm:cxn modelId="{1B85922A-3FA2-4BAF-ADD3-22B7348622FF}" type="presOf" srcId="{FE1827E8-207A-44DF-BE2F-009E91DAD1F3}" destId="{143A88E7-16C0-45BB-BC84-3189035DE476}" srcOrd="0" destOrd="0" presId="urn:microsoft.com/office/officeart/2008/layout/CircularPictureCallout"/>
    <dgm:cxn modelId="{A9A097AD-CE71-4AB1-B9B2-B17C809FCFED}" type="presOf" srcId="{B281AEA3-997D-4B6E-990F-3810BEDAD661}" destId="{8EA8554D-2EC6-4DB6-B850-2B9846FB7AC4}" srcOrd="0" destOrd="0" presId="urn:microsoft.com/office/officeart/2008/layout/CircularPictureCallout"/>
    <dgm:cxn modelId="{1C4AD60D-F6C2-4026-95D7-BC1DC8775D03}" type="presOf" srcId="{B8CC9E65-AABC-42DC-97F7-F19BCB27B000}" destId="{DA50C434-28DC-44C0-BE58-54586C145E31}" srcOrd="0" destOrd="0" presId="urn:microsoft.com/office/officeart/2008/layout/CircularPictureCallout"/>
    <dgm:cxn modelId="{B3584361-5280-49A5-925D-E3D01EE7C97A}" srcId="{A6928E98-77CB-4ABD-B073-E4AF78FC4954}" destId="{3D466BCC-6D46-4F9E-968A-8AE87877BDC6}" srcOrd="6" destOrd="0" parTransId="{295B2786-3FB7-4127-8FA0-7F86B5C5E079}" sibTransId="{FE1827E8-207A-44DF-BE2F-009E91DAD1F3}"/>
    <dgm:cxn modelId="{A88AD111-6316-4F4E-A0DF-883E6FEA2892}" type="presOf" srcId="{C0730624-39C6-4097-84E0-4819AEE61E41}" destId="{E7060DDA-B357-4573-9AB8-A0CBE72BFD7D}" srcOrd="0" destOrd="0" presId="urn:microsoft.com/office/officeart/2008/layout/CircularPictureCallout"/>
    <dgm:cxn modelId="{7BD87E19-4B81-46F2-8DF8-3D0EE5585BBE}" type="presParOf" srcId="{ABCE7DBE-71FF-4589-A326-B530A296262E}" destId="{62A99554-6883-43FA-93FB-5A9FC4D0F5CE}" srcOrd="0" destOrd="0" presId="urn:microsoft.com/office/officeart/2008/layout/CircularPictureCallout"/>
    <dgm:cxn modelId="{99BD2148-BC8F-4025-AC83-DF58CD262606}" type="presParOf" srcId="{62A99554-6883-43FA-93FB-5A9FC4D0F5CE}" destId="{3BA6BB21-4940-496B-A161-E6B5ED51590B}" srcOrd="0" destOrd="0" presId="urn:microsoft.com/office/officeart/2008/layout/CircularPictureCallout"/>
    <dgm:cxn modelId="{D900229E-EB24-447B-B663-E78D0AA9125D}" type="presParOf" srcId="{3BA6BB21-4940-496B-A161-E6B5ED51590B}" destId="{00984FE4-0F7E-4CF8-B9F2-FA5DCDBA54B0}" srcOrd="0" destOrd="0" presId="urn:microsoft.com/office/officeart/2008/layout/CircularPictureCallout"/>
    <dgm:cxn modelId="{4DB79BFC-0FDF-473E-8270-A2F2421FA107}" type="presParOf" srcId="{62A99554-6883-43FA-93FB-5A9FC4D0F5CE}" destId="{E8E12257-DCDF-44F0-B6B2-60A6E0E2D38A}" srcOrd="1" destOrd="0" presId="urn:microsoft.com/office/officeart/2008/layout/CircularPictureCallout"/>
    <dgm:cxn modelId="{621B453A-D9F7-4862-A479-8FFF7D8B4603}" type="presParOf" srcId="{62A99554-6883-43FA-93FB-5A9FC4D0F5CE}" destId="{09FC4EB7-F670-438F-94A9-9AD82930CEF4}" srcOrd="2" destOrd="0" presId="urn:microsoft.com/office/officeart/2008/layout/CircularPictureCallout"/>
    <dgm:cxn modelId="{BE9846CB-3C88-4A9E-84EB-D102793BA1E4}" type="presParOf" srcId="{09FC4EB7-F670-438F-94A9-9AD82930CEF4}" destId="{7C2FAD0B-2257-4767-8990-06BE63D46E9F}" srcOrd="0" destOrd="0" presId="urn:microsoft.com/office/officeart/2008/layout/CircularPictureCallout"/>
    <dgm:cxn modelId="{B165E55E-9FE3-4756-8D2D-ED5A70A11050}" type="presParOf" srcId="{62A99554-6883-43FA-93FB-5A9FC4D0F5CE}" destId="{4245FBA6-FCFB-49AA-8D9C-0132C6B8187A}" srcOrd="3" destOrd="0" presId="urn:microsoft.com/office/officeart/2008/layout/CircularPictureCallout"/>
    <dgm:cxn modelId="{55471C2C-1675-42E0-8BF6-D67F2257D4E7}" type="presParOf" srcId="{62A99554-6883-43FA-93FB-5A9FC4D0F5CE}" destId="{CFD99E37-9209-4211-BB19-9B4C6F5193C6}" srcOrd="4" destOrd="0" presId="urn:microsoft.com/office/officeart/2008/layout/CircularPictureCallout"/>
    <dgm:cxn modelId="{BBBBC98A-4E8B-497E-9849-85B61D1C4CA5}" type="presParOf" srcId="{CFD99E37-9209-4211-BB19-9B4C6F5193C6}" destId="{8EA8554D-2EC6-4DB6-B850-2B9846FB7AC4}" srcOrd="0" destOrd="0" presId="urn:microsoft.com/office/officeart/2008/layout/CircularPictureCallout"/>
    <dgm:cxn modelId="{D99947BA-ED9A-4D56-AF10-48EB9DF0816F}" type="presParOf" srcId="{62A99554-6883-43FA-93FB-5A9FC4D0F5CE}" destId="{13888503-BF23-4AA6-93B7-DD2EBE1DFDD3}" srcOrd="5" destOrd="0" presId="urn:microsoft.com/office/officeart/2008/layout/CircularPictureCallout"/>
    <dgm:cxn modelId="{B60B416B-9191-4834-84A2-2B0AD34A8D13}" type="presParOf" srcId="{13888503-BF23-4AA6-93B7-DD2EBE1DFDD3}" destId="{24A64DED-8FB2-49C6-9D8F-61B300EBD38A}" srcOrd="0" destOrd="0" presId="urn:microsoft.com/office/officeart/2008/layout/CircularPictureCallout"/>
    <dgm:cxn modelId="{BE2B51E0-F486-45C2-82C4-A08D1EF3D701}" type="presParOf" srcId="{62A99554-6883-43FA-93FB-5A9FC4D0F5CE}" destId="{60821098-710C-4344-B3B1-4BFB2503370F}" srcOrd="6" destOrd="0" presId="urn:microsoft.com/office/officeart/2008/layout/CircularPictureCallout"/>
    <dgm:cxn modelId="{A91C3CEA-97C6-489C-8104-943DE829015A}" type="presParOf" srcId="{62A99554-6883-43FA-93FB-5A9FC4D0F5CE}" destId="{B5F2C137-2EAC-4A88-99DF-509487246464}" srcOrd="7" destOrd="0" presId="urn:microsoft.com/office/officeart/2008/layout/CircularPictureCallout"/>
    <dgm:cxn modelId="{C2015F1D-DCDA-4B96-8CA9-B18E2614B034}" type="presParOf" srcId="{B5F2C137-2EAC-4A88-99DF-509487246464}" destId="{E7060DDA-B357-4573-9AB8-A0CBE72BFD7D}" srcOrd="0" destOrd="0" presId="urn:microsoft.com/office/officeart/2008/layout/CircularPictureCallout"/>
    <dgm:cxn modelId="{330AFD90-2BAB-4AA2-AAB8-451B02550E34}" type="presParOf" srcId="{62A99554-6883-43FA-93FB-5A9FC4D0F5CE}" destId="{FB0777FC-43A7-4E4E-A30F-423FB8A2E44E}" srcOrd="8" destOrd="0" presId="urn:microsoft.com/office/officeart/2008/layout/CircularPictureCallout"/>
    <dgm:cxn modelId="{728FEEB1-1740-4136-B017-970E20D40FD7}" type="presParOf" srcId="{FB0777FC-43A7-4E4E-A30F-423FB8A2E44E}" destId="{DA50C434-28DC-44C0-BE58-54586C145E31}" srcOrd="0" destOrd="0" presId="urn:microsoft.com/office/officeart/2008/layout/CircularPictureCallout"/>
    <dgm:cxn modelId="{9493D81E-D231-4572-B053-8A84997D99FE}" type="presParOf" srcId="{62A99554-6883-43FA-93FB-5A9FC4D0F5CE}" destId="{5A3A8C73-C31D-4327-9E96-CB3327106F21}" srcOrd="9" destOrd="0" presId="urn:microsoft.com/office/officeart/2008/layout/CircularPictureCallout"/>
    <dgm:cxn modelId="{B4AC6B48-7578-4C69-A4F9-67BC0FA7847D}" type="presParOf" srcId="{62A99554-6883-43FA-93FB-5A9FC4D0F5CE}" destId="{F8672460-5A92-47BD-89F0-2179BB9CBB2B}" srcOrd="10" destOrd="0" presId="urn:microsoft.com/office/officeart/2008/layout/CircularPictureCallout"/>
    <dgm:cxn modelId="{67389EF2-82B0-459E-9997-B14DE7F971FC}" type="presParOf" srcId="{F8672460-5A92-47BD-89F0-2179BB9CBB2B}" destId="{9099FE24-4B64-4FCD-A6BA-455C495CFFDC}" srcOrd="0" destOrd="0" presId="urn:microsoft.com/office/officeart/2008/layout/CircularPictureCallout"/>
    <dgm:cxn modelId="{3258B80C-2F2D-4DB1-BBCC-B270A0201630}" type="presParOf" srcId="{62A99554-6883-43FA-93FB-5A9FC4D0F5CE}" destId="{7FBCDA6B-0DB7-416D-A404-500104C5EBCE}" srcOrd="11" destOrd="0" presId="urn:microsoft.com/office/officeart/2008/layout/CircularPictureCallout"/>
    <dgm:cxn modelId="{AB5724F6-1944-4A87-8AE4-CEB18FB7D286}" type="presParOf" srcId="{7FBCDA6B-0DB7-416D-A404-500104C5EBCE}" destId="{066B9BB0-118E-411E-B9F9-0BC48E3ADCAE}" srcOrd="0" destOrd="0" presId="urn:microsoft.com/office/officeart/2008/layout/CircularPictureCallout"/>
    <dgm:cxn modelId="{4E88F983-FD8F-4F7E-8B71-58DE47225452}" type="presParOf" srcId="{62A99554-6883-43FA-93FB-5A9FC4D0F5CE}" destId="{E7F7B842-F68B-469E-92EA-73E2CE23B94A}" srcOrd="12" destOrd="0" presId="urn:microsoft.com/office/officeart/2008/layout/CircularPictureCallout"/>
    <dgm:cxn modelId="{B59843D2-A684-4A31-B0E0-AD6B43EB83B2}" type="presParOf" srcId="{62A99554-6883-43FA-93FB-5A9FC4D0F5CE}" destId="{C695017B-D054-4211-8EA9-BF9A85E8BA8A}" srcOrd="13" destOrd="0" presId="urn:microsoft.com/office/officeart/2008/layout/CircularPictureCallout"/>
    <dgm:cxn modelId="{4B4221A0-DD82-4715-B205-329C21907D61}" type="presParOf" srcId="{C695017B-D054-4211-8EA9-BF9A85E8BA8A}" destId="{C1D1B806-77BE-49BA-86AD-00B5AC5BA5A2}" srcOrd="0" destOrd="0" presId="urn:microsoft.com/office/officeart/2008/layout/CircularPictureCallout"/>
    <dgm:cxn modelId="{A3E7D83C-7732-44D4-AF67-549B271027F8}" type="presParOf" srcId="{62A99554-6883-43FA-93FB-5A9FC4D0F5CE}" destId="{12847550-BCA9-42AD-8B2C-94241966A396}" srcOrd="14" destOrd="0" presId="urn:microsoft.com/office/officeart/2008/layout/CircularPictureCallout"/>
    <dgm:cxn modelId="{1A4BCD6A-3064-4D75-9C9A-036440417EE8}" type="presParOf" srcId="{12847550-BCA9-42AD-8B2C-94241966A396}" destId="{90EF2D62-9EA0-44A7-A52F-B24C8254880A}" srcOrd="0" destOrd="0" presId="urn:microsoft.com/office/officeart/2008/layout/CircularPictureCallout"/>
    <dgm:cxn modelId="{64305C36-76D0-4422-8576-39B63F6136DF}" type="presParOf" srcId="{62A99554-6883-43FA-93FB-5A9FC4D0F5CE}" destId="{C4FF8FEA-721C-4A7F-81EC-11390765B507}" srcOrd="15" destOrd="0" presId="urn:microsoft.com/office/officeart/2008/layout/CircularPictureCallout"/>
    <dgm:cxn modelId="{127672F3-B0CE-4460-9AD3-22E2BF1FAE6C}" type="presParOf" srcId="{62A99554-6883-43FA-93FB-5A9FC4D0F5CE}" destId="{56225507-B649-4037-876A-27C0CB480FBF}" srcOrd="16" destOrd="0" presId="urn:microsoft.com/office/officeart/2008/layout/CircularPictureCallout"/>
    <dgm:cxn modelId="{E3F15C7B-8EDA-4242-B577-EAED37D26996}" type="presParOf" srcId="{56225507-B649-4037-876A-27C0CB480FBF}" destId="{518BEE26-2775-4089-8A06-C64A42978399}" srcOrd="0" destOrd="0" presId="urn:microsoft.com/office/officeart/2008/layout/CircularPictureCallout"/>
    <dgm:cxn modelId="{93F0E6BF-B3C2-4051-A4CA-4916725FFE66}" type="presParOf" srcId="{62A99554-6883-43FA-93FB-5A9FC4D0F5CE}" destId="{1FA19DE4-8C03-44A6-A508-95DEC4890FC2}" srcOrd="17" destOrd="0" presId="urn:microsoft.com/office/officeart/2008/layout/CircularPictureCallout"/>
    <dgm:cxn modelId="{FD9EFC88-D2E0-4A45-8EA1-911BAAFDC99D}" type="presParOf" srcId="{1FA19DE4-8C03-44A6-A508-95DEC4890FC2}" destId="{143A88E7-16C0-45BB-BC84-3189035DE476}" srcOrd="0" destOrd="0" presId="urn:microsoft.com/office/officeart/2008/layout/CircularPictureCallout"/>
    <dgm:cxn modelId="{C7258C4A-04F1-4C02-90E1-87D43286EC09}" type="presParOf" srcId="{62A99554-6883-43FA-93FB-5A9FC4D0F5CE}" destId="{A5F971C8-4369-46E5-8E3E-881888C7E7A8}" srcOrd="18" destOrd="0" presId="urn:microsoft.com/office/officeart/2008/layout/CircularPictureCallout"/>
    <dgm:cxn modelId="{AEDBFB82-A2B8-4E46-846E-89DB2C8A2DC3}" type="presParOf" srcId="{62A99554-6883-43FA-93FB-5A9FC4D0F5CE}" destId="{4AC6E507-341C-42B1-8B6D-5954D34530E6}" srcOrd="19" destOrd="0" presId="urn:microsoft.com/office/officeart/2008/layout/CircularPictureCallout"/>
    <dgm:cxn modelId="{F845354C-28B9-4117-8A32-C3D6B44AA729}" type="presParOf" srcId="{4AC6E507-341C-42B1-8B6D-5954D34530E6}" destId="{008FA122-87A6-4B74-9435-453AD9CCC039}" srcOrd="0" destOrd="0" presId="urn:microsoft.com/office/officeart/2008/layout/CircularPictureCallou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7420FB5-31C5-4B28-917C-C80A8F63D0AC}" type="doc">
      <dgm:prSet loTypeId="urn:microsoft.com/office/officeart/2005/8/layout/hList7" loCatId="process" qsTypeId="urn:microsoft.com/office/officeart/2005/8/quickstyle/simple1" qsCatId="simple" csTypeId="urn:microsoft.com/office/officeart/2005/8/colors/accent1_2" csCatId="accent1" phldr="1"/>
      <dgm:spPr/>
    </dgm:pt>
    <dgm:pt modelId="{B460120B-BF33-4319-BBCF-8870CA1BD235}">
      <dgm:prSet phldrT="[Text]"/>
      <dgm:spPr/>
      <dgm:t>
        <a:bodyPr/>
        <a:lstStyle/>
        <a:p>
          <a:r>
            <a:rPr lang="en-IN" dirty="0"/>
            <a:t>NATURAL</a:t>
          </a:r>
        </a:p>
      </dgm:t>
    </dgm:pt>
    <dgm:pt modelId="{D917FD03-870E-48EA-B088-5FE6FDA4372E}" type="parTrans" cxnId="{56A25B9B-C7E6-46D5-B5DD-733C6574E875}">
      <dgm:prSet/>
      <dgm:spPr/>
      <dgm:t>
        <a:bodyPr/>
        <a:lstStyle/>
        <a:p>
          <a:endParaRPr lang="en-IN"/>
        </a:p>
      </dgm:t>
    </dgm:pt>
    <dgm:pt modelId="{D7303977-6807-4CB8-AA46-22EBCEA08A81}" type="sibTrans" cxnId="{56A25B9B-C7E6-46D5-B5DD-733C6574E875}">
      <dgm:prSet/>
      <dgm:spPr/>
      <dgm:t>
        <a:bodyPr/>
        <a:lstStyle/>
        <a:p>
          <a:endParaRPr lang="en-IN"/>
        </a:p>
      </dgm:t>
    </dgm:pt>
    <dgm:pt modelId="{58096F23-3EEC-4B95-AA55-E89388031E66}">
      <dgm:prSet phldrT="[Text]"/>
      <dgm:spPr/>
      <dgm:t>
        <a:bodyPr/>
        <a:lstStyle/>
        <a:p>
          <a:r>
            <a:rPr lang="en-IN" dirty="0"/>
            <a:t>WHOLE</a:t>
          </a:r>
        </a:p>
      </dgm:t>
    </dgm:pt>
    <dgm:pt modelId="{6FE02A29-91A8-4D1F-A154-387011034528}" type="parTrans" cxnId="{A34CF321-B37F-4141-BEA7-8D8E8AEC300B}">
      <dgm:prSet/>
      <dgm:spPr/>
      <dgm:t>
        <a:bodyPr/>
        <a:lstStyle/>
        <a:p>
          <a:endParaRPr lang="en-IN"/>
        </a:p>
      </dgm:t>
    </dgm:pt>
    <dgm:pt modelId="{725AD4E3-71F5-4262-AB0E-45AC28383C12}" type="sibTrans" cxnId="{A34CF321-B37F-4141-BEA7-8D8E8AEC300B}">
      <dgm:prSet/>
      <dgm:spPr/>
      <dgm:t>
        <a:bodyPr/>
        <a:lstStyle/>
        <a:p>
          <a:endParaRPr lang="en-IN"/>
        </a:p>
      </dgm:t>
    </dgm:pt>
    <dgm:pt modelId="{745E0A30-FA95-45BF-B831-C1CD1CF93E6B}">
      <dgm:prSet phldrT="[Text]"/>
      <dgm:spPr/>
      <dgm:t>
        <a:bodyPr/>
        <a:lstStyle/>
        <a:p>
          <a:r>
            <a:rPr lang="en-IN" dirty="0"/>
            <a:t>INTEGERS</a:t>
          </a:r>
        </a:p>
      </dgm:t>
    </dgm:pt>
    <dgm:pt modelId="{34C2288A-C9B4-477C-85E2-17622F8FFCC8}" type="parTrans" cxnId="{EDEA4262-3F0F-44E8-ADA0-2010E1EEFE41}">
      <dgm:prSet/>
      <dgm:spPr/>
      <dgm:t>
        <a:bodyPr/>
        <a:lstStyle/>
        <a:p>
          <a:endParaRPr lang="en-IN"/>
        </a:p>
      </dgm:t>
    </dgm:pt>
    <dgm:pt modelId="{3C21780B-7D41-46CE-B6F0-C969C326D09D}" type="sibTrans" cxnId="{EDEA4262-3F0F-44E8-ADA0-2010E1EEFE41}">
      <dgm:prSet/>
      <dgm:spPr/>
      <dgm:t>
        <a:bodyPr/>
        <a:lstStyle/>
        <a:p>
          <a:endParaRPr lang="en-IN"/>
        </a:p>
      </dgm:t>
    </dgm:pt>
    <dgm:pt modelId="{45F8C43B-23D1-49B2-B35E-8418A4787B1F}">
      <dgm:prSet phldrT="[Text]"/>
      <dgm:spPr/>
      <dgm:t>
        <a:bodyPr/>
        <a:lstStyle/>
        <a:p>
          <a:r>
            <a:rPr lang="en-IN" dirty="0"/>
            <a:t>RATIONAL</a:t>
          </a:r>
        </a:p>
      </dgm:t>
    </dgm:pt>
    <dgm:pt modelId="{3735F5B9-CD94-4249-865E-DD07E0F77738}" type="parTrans" cxnId="{4B34E65D-3DCF-476C-B117-526CD1F489B9}">
      <dgm:prSet/>
      <dgm:spPr/>
      <dgm:t>
        <a:bodyPr/>
        <a:lstStyle/>
        <a:p>
          <a:endParaRPr lang="en-IN"/>
        </a:p>
      </dgm:t>
    </dgm:pt>
    <dgm:pt modelId="{FD962AC3-B2C4-479E-821F-68391CEA87FC}" type="sibTrans" cxnId="{4B34E65D-3DCF-476C-B117-526CD1F489B9}">
      <dgm:prSet/>
      <dgm:spPr/>
      <dgm:t>
        <a:bodyPr/>
        <a:lstStyle/>
        <a:p>
          <a:endParaRPr lang="en-IN"/>
        </a:p>
      </dgm:t>
    </dgm:pt>
    <dgm:pt modelId="{322BA0BA-6256-4A11-AC18-7840B2E9886F}" type="pres">
      <dgm:prSet presAssocID="{C7420FB5-31C5-4B28-917C-C80A8F63D0AC}" presName="Name0" presStyleCnt="0">
        <dgm:presLayoutVars>
          <dgm:dir/>
          <dgm:resizeHandles val="exact"/>
        </dgm:presLayoutVars>
      </dgm:prSet>
      <dgm:spPr/>
    </dgm:pt>
    <dgm:pt modelId="{4ABDA07D-0AC7-4A33-A831-92AA6369F976}" type="pres">
      <dgm:prSet presAssocID="{C7420FB5-31C5-4B28-917C-C80A8F63D0AC}" presName="fgShape" presStyleLbl="fgShp" presStyleIdx="0" presStyleCnt="1" custScaleX="98162" custScaleY="119910"/>
      <dgm:spPr/>
    </dgm:pt>
    <dgm:pt modelId="{0CDA34CB-33E5-42DC-9669-A7E0EC9D3DCD}" type="pres">
      <dgm:prSet presAssocID="{C7420FB5-31C5-4B28-917C-C80A8F63D0AC}" presName="linComp" presStyleCnt="0"/>
      <dgm:spPr/>
    </dgm:pt>
    <dgm:pt modelId="{F49C5B14-941C-42E9-9320-90A46C3FA0FC}" type="pres">
      <dgm:prSet presAssocID="{B460120B-BF33-4319-BBCF-8870CA1BD235}" presName="compNode" presStyleCnt="0"/>
      <dgm:spPr/>
    </dgm:pt>
    <dgm:pt modelId="{E3D23B44-DD5F-45C5-9F59-882D8390120F}" type="pres">
      <dgm:prSet presAssocID="{B460120B-BF33-4319-BBCF-8870CA1BD235}" presName="bkgdShape" presStyleLbl="node1" presStyleIdx="0" presStyleCnt="4" custLinFactNeighborX="-475" custLinFactNeighborY="-174"/>
      <dgm:spPr/>
      <dgm:t>
        <a:bodyPr/>
        <a:lstStyle/>
        <a:p>
          <a:endParaRPr lang="en-US"/>
        </a:p>
      </dgm:t>
    </dgm:pt>
    <dgm:pt modelId="{4785108B-50FD-4356-804C-1C123560FDF3}" type="pres">
      <dgm:prSet presAssocID="{B460120B-BF33-4319-BBCF-8870CA1BD235}" presName="nodeTx" presStyleLbl="node1" presStyleIdx="0" presStyleCnt="4">
        <dgm:presLayoutVars>
          <dgm:bulletEnabled val="1"/>
        </dgm:presLayoutVars>
      </dgm:prSet>
      <dgm:spPr/>
      <dgm:t>
        <a:bodyPr/>
        <a:lstStyle/>
        <a:p>
          <a:endParaRPr lang="en-US"/>
        </a:p>
      </dgm:t>
    </dgm:pt>
    <dgm:pt modelId="{48C56EE8-3826-46C8-B22B-A456283D49F4}" type="pres">
      <dgm:prSet presAssocID="{B460120B-BF33-4319-BBCF-8870CA1BD235}" presName="invisiNode" presStyleLbl="node1" presStyleIdx="0" presStyleCnt="4"/>
      <dgm:spPr/>
    </dgm:pt>
    <dgm:pt modelId="{DB7ADB8A-52F2-480A-814A-BB92F6A95586}" type="pres">
      <dgm:prSet presAssocID="{B460120B-BF33-4319-BBCF-8870CA1BD235}" presName="imagNode" presStyleLbl="fgImgPlace1" presStyleIdx="0" presStyleCnt="4" custScaleX="95201" custScaleY="104003" custLinFactNeighborX="1045" custLinFactNeighborY="6269"/>
      <dgm:spPr>
        <a:blipFill>
          <a:blip xmlns:r="http://schemas.openxmlformats.org/officeDocument/2006/relationships" r:embed="rId1">
            <a:extLst>
              <a:ext uri="{28A0092B-C50C-407E-A947-70E740481C1C}">
                <a14:useLocalDpi xmlns:a14="http://schemas.microsoft.com/office/drawing/2010/main" val="0"/>
              </a:ext>
            </a:extLst>
          </a:blip>
          <a:srcRect/>
          <a:stretch>
            <a:fillRect l="-8000" r="-8000"/>
          </a:stretch>
        </a:blipFill>
      </dgm:spPr>
    </dgm:pt>
    <dgm:pt modelId="{B725517F-FADC-4510-BCAA-5443696091CD}" type="pres">
      <dgm:prSet presAssocID="{D7303977-6807-4CB8-AA46-22EBCEA08A81}" presName="sibTrans" presStyleLbl="sibTrans2D1" presStyleIdx="0" presStyleCnt="0"/>
      <dgm:spPr/>
      <dgm:t>
        <a:bodyPr/>
        <a:lstStyle/>
        <a:p>
          <a:endParaRPr lang="en-US"/>
        </a:p>
      </dgm:t>
    </dgm:pt>
    <dgm:pt modelId="{64C166BE-9BF5-49B3-A5E6-445AAE3AB45B}" type="pres">
      <dgm:prSet presAssocID="{58096F23-3EEC-4B95-AA55-E89388031E66}" presName="compNode" presStyleCnt="0"/>
      <dgm:spPr/>
    </dgm:pt>
    <dgm:pt modelId="{43113918-BE0B-4F52-B372-BB75A0935B65}" type="pres">
      <dgm:prSet presAssocID="{58096F23-3EEC-4B95-AA55-E89388031E66}" presName="bkgdShape" presStyleLbl="node1" presStyleIdx="1" presStyleCnt="4" custLinFactNeighborX="1500" custLinFactNeighborY="0"/>
      <dgm:spPr/>
      <dgm:t>
        <a:bodyPr/>
        <a:lstStyle/>
        <a:p>
          <a:endParaRPr lang="en-US"/>
        </a:p>
      </dgm:t>
    </dgm:pt>
    <dgm:pt modelId="{7BDD0019-C695-400C-88B5-FEA5CE51B52E}" type="pres">
      <dgm:prSet presAssocID="{58096F23-3EEC-4B95-AA55-E89388031E66}" presName="nodeTx" presStyleLbl="node1" presStyleIdx="1" presStyleCnt="4">
        <dgm:presLayoutVars>
          <dgm:bulletEnabled val="1"/>
        </dgm:presLayoutVars>
      </dgm:prSet>
      <dgm:spPr/>
      <dgm:t>
        <a:bodyPr/>
        <a:lstStyle/>
        <a:p>
          <a:endParaRPr lang="en-US"/>
        </a:p>
      </dgm:t>
    </dgm:pt>
    <dgm:pt modelId="{26CAF042-3C69-4FB1-B81F-6A89D1C11989}" type="pres">
      <dgm:prSet presAssocID="{58096F23-3EEC-4B95-AA55-E89388031E66}" presName="invisiNode" presStyleLbl="node1" presStyleIdx="1" presStyleCnt="4"/>
      <dgm:spPr/>
    </dgm:pt>
    <dgm:pt modelId="{FEECBCE5-149E-4680-896F-53DF501A7496}" type="pres">
      <dgm:prSet presAssocID="{58096F23-3EEC-4B95-AA55-E89388031E66}" presName="imagNode" presStyleLbl="fgImgPlace1" presStyleIdx="1" presStyleCnt="4" custLinFactNeighborX="1045" custLinFactNeighborY="-522"/>
      <dgm:spPr>
        <a:blipFill>
          <a:blip xmlns:r="http://schemas.openxmlformats.org/officeDocument/2006/relationships" r:embed="rId2">
            <a:extLst>
              <a:ext uri="{28A0092B-C50C-407E-A947-70E740481C1C}">
                <a14:useLocalDpi xmlns:a14="http://schemas.microsoft.com/office/drawing/2010/main" val="0"/>
              </a:ext>
            </a:extLst>
          </a:blip>
          <a:srcRect/>
          <a:stretch>
            <a:fillRect/>
          </a:stretch>
        </a:blipFill>
      </dgm:spPr>
    </dgm:pt>
    <dgm:pt modelId="{07CB5309-C1A2-4B04-A272-F9048BF93273}" type="pres">
      <dgm:prSet presAssocID="{725AD4E3-71F5-4262-AB0E-45AC28383C12}" presName="sibTrans" presStyleLbl="sibTrans2D1" presStyleIdx="0" presStyleCnt="0"/>
      <dgm:spPr/>
      <dgm:t>
        <a:bodyPr/>
        <a:lstStyle/>
        <a:p>
          <a:endParaRPr lang="en-US"/>
        </a:p>
      </dgm:t>
    </dgm:pt>
    <dgm:pt modelId="{E00C6334-8A18-4FD2-93E1-D25B308BD429}" type="pres">
      <dgm:prSet presAssocID="{745E0A30-FA95-45BF-B831-C1CD1CF93E6B}" presName="compNode" presStyleCnt="0"/>
      <dgm:spPr/>
    </dgm:pt>
    <dgm:pt modelId="{E95A1D38-750C-4C51-87F7-EABB92D5BF4F}" type="pres">
      <dgm:prSet presAssocID="{745E0A30-FA95-45BF-B831-C1CD1CF93E6B}" presName="bkgdShape" presStyleLbl="node1" presStyleIdx="2" presStyleCnt="4"/>
      <dgm:spPr/>
      <dgm:t>
        <a:bodyPr/>
        <a:lstStyle/>
        <a:p>
          <a:endParaRPr lang="en-US"/>
        </a:p>
      </dgm:t>
    </dgm:pt>
    <dgm:pt modelId="{3C9F0CA1-5DB1-4C05-9787-55E976ACE16F}" type="pres">
      <dgm:prSet presAssocID="{745E0A30-FA95-45BF-B831-C1CD1CF93E6B}" presName="nodeTx" presStyleLbl="node1" presStyleIdx="2" presStyleCnt="4">
        <dgm:presLayoutVars>
          <dgm:bulletEnabled val="1"/>
        </dgm:presLayoutVars>
      </dgm:prSet>
      <dgm:spPr/>
      <dgm:t>
        <a:bodyPr/>
        <a:lstStyle/>
        <a:p>
          <a:endParaRPr lang="en-US"/>
        </a:p>
      </dgm:t>
    </dgm:pt>
    <dgm:pt modelId="{2A85F801-DFB9-4BBC-A712-2D4BC910790C}" type="pres">
      <dgm:prSet presAssocID="{745E0A30-FA95-45BF-B831-C1CD1CF93E6B}" presName="invisiNode" presStyleLbl="node1" presStyleIdx="2" presStyleCnt="4"/>
      <dgm:spPr/>
    </dgm:pt>
    <dgm:pt modelId="{D490F7E0-A3E6-4195-8A2D-0EE34543D8EB}" type="pres">
      <dgm:prSet presAssocID="{745E0A30-FA95-45BF-B831-C1CD1CF93E6B}" presName="imagNode" presStyleLbl="fgImgPlace1" presStyleIdx="2" presStyleCnt="4"/>
      <dgm:spPr>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dgm:spPr>
    </dgm:pt>
    <dgm:pt modelId="{B0938E14-AB73-49A7-B9AD-E8F4F24A26C9}" type="pres">
      <dgm:prSet presAssocID="{3C21780B-7D41-46CE-B6F0-C969C326D09D}" presName="sibTrans" presStyleLbl="sibTrans2D1" presStyleIdx="0" presStyleCnt="0"/>
      <dgm:spPr/>
      <dgm:t>
        <a:bodyPr/>
        <a:lstStyle/>
        <a:p>
          <a:endParaRPr lang="en-US"/>
        </a:p>
      </dgm:t>
    </dgm:pt>
    <dgm:pt modelId="{33A5FE6A-072D-4483-A910-5D2225214A7F}" type="pres">
      <dgm:prSet presAssocID="{45F8C43B-23D1-49B2-B35E-8418A4787B1F}" presName="compNode" presStyleCnt="0"/>
      <dgm:spPr/>
    </dgm:pt>
    <dgm:pt modelId="{18B9C63C-2E14-47A8-9E4B-EB1B212C0864}" type="pres">
      <dgm:prSet presAssocID="{45F8C43B-23D1-49B2-B35E-8418A4787B1F}" presName="bkgdShape" presStyleLbl="node1" presStyleIdx="3" presStyleCnt="4"/>
      <dgm:spPr/>
      <dgm:t>
        <a:bodyPr/>
        <a:lstStyle/>
        <a:p>
          <a:endParaRPr lang="en-US"/>
        </a:p>
      </dgm:t>
    </dgm:pt>
    <dgm:pt modelId="{BBA11E0A-D4CA-4E48-9FAF-BC8D68738AFE}" type="pres">
      <dgm:prSet presAssocID="{45F8C43B-23D1-49B2-B35E-8418A4787B1F}" presName="nodeTx" presStyleLbl="node1" presStyleIdx="3" presStyleCnt="4">
        <dgm:presLayoutVars>
          <dgm:bulletEnabled val="1"/>
        </dgm:presLayoutVars>
      </dgm:prSet>
      <dgm:spPr/>
      <dgm:t>
        <a:bodyPr/>
        <a:lstStyle/>
        <a:p>
          <a:endParaRPr lang="en-US"/>
        </a:p>
      </dgm:t>
    </dgm:pt>
    <dgm:pt modelId="{7B7351E1-83CF-44CF-ABAF-0AE4E5ED825A}" type="pres">
      <dgm:prSet presAssocID="{45F8C43B-23D1-49B2-B35E-8418A4787B1F}" presName="invisiNode" presStyleLbl="node1" presStyleIdx="3" presStyleCnt="4"/>
      <dgm:spPr/>
    </dgm:pt>
    <dgm:pt modelId="{6C6F8AE3-D475-401A-9123-3ECD20DDAFAD}" type="pres">
      <dgm:prSet presAssocID="{45F8C43B-23D1-49B2-B35E-8418A4787B1F}" presName="imagNode" presStyleLbl="fgImgPlace1" presStyleIdx="3" presStyleCnt="4"/>
      <dgm:spPr>
        <a:blipFill>
          <a:blip xmlns:r="http://schemas.openxmlformats.org/officeDocument/2006/relationships" r:embed="rId4">
            <a:extLst>
              <a:ext uri="{28A0092B-C50C-407E-A947-70E740481C1C}">
                <a14:useLocalDpi xmlns:a14="http://schemas.microsoft.com/office/drawing/2010/main" val="0"/>
              </a:ext>
            </a:extLst>
          </a:blip>
          <a:srcRect/>
          <a:stretch>
            <a:fillRect/>
          </a:stretch>
        </a:blipFill>
      </dgm:spPr>
    </dgm:pt>
  </dgm:ptLst>
  <dgm:cxnLst>
    <dgm:cxn modelId="{4DB1D11F-5E64-4C8D-BAA3-7E2A3C91AB23}" type="presOf" srcId="{58096F23-3EEC-4B95-AA55-E89388031E66}" destId="{7BDD0019-C695-400C-88B5-FEA5CE51B52E}" srcOrd="1" destOrd="0" presId="urn:microsoft.com/office/officeart/2005/8/layout/hList7"/>
    <dgm:cxn modelId="{BDEB8AA6-1C54-4B17-B1C4-49EF63247821}" type="presOf" srcId="{58096F23-3EEC-4B95-AA55-E89388031E66}" destId="{43113918-BE0B-4F52-B372-BB75A0935B65}" srcOrd="0" destOrd="0" presId="urn:microsoft.com/office/officeart/2005/8/layout/hList7"/>
    <dgm:cxn modelId="{C9056A83-1BC9-4927-B6ED-D329FB632739}" type="presOf" srcId="{C7420FB5-31C5-4B28-917C-C80A8F63D0AC}" destId="{322BA0BA-6256-4A11-AC18-7840B2E9886F}" srcOrd="0" destOrd="0" presId="urn:microsoft.com/office/officeart/2005/8/layout/hList7"/>
    <dgm:cxn modelId="{D74B0BA0-883A-47CB-948F-75F9717183F4}" type="presOf" srcId="{B460120B-BF33-4319-BBCF-8870CA1BD235}" destId="{E3D23B44-DD5F-45C5-9F59-882D8390120F}" srcOrd="0" destOrd="0" presId="urn:microsoft.com/office/officeart/2005/8/layout/hList7"/>
    <dgm:cxn modelId="{A34CF321-B37F-4141-BEA7-8D8E8AEC300B}" srcId="{C7420FB5-31C5-4B28-917C-C80A8F63D0AC}" destId="{58096F23-3EEC-4B95-AA55-E89388031E66}" srcOrd="1" destOrd="0" parTransId="{6FE02A29-91A8-4D1F-A154-387011034528}" sibTransId="{725AD4E3-71F5-4262-AB0E-45AC28383C12}"/>
    <dgm:cxn modelId="{460C45BC-9D0D-46BB-8EF2-D6C3BDC6C04A}" type="presOf" srcId="{745E0A30-FA95-45BF-B831-C1CD1CF93E6B}" destId="{3C9F0CA1-5DB1-4C05-9787-55E976ACE16F}" srcOrd="1" destOrd="0" presId="urn:microsoft.com/office/officeart/2005/8/layout/hList7"/>
    <dgm:cxn modelId="{4B34E65D-3DCF-476C-B117-526CD1F489B9}" srcId="{C7420FB5-31C5-4B28-917C-C80A8F63D0AC}" destId="{45F8C43B-23D1-49B2-B35E-8418A4787B1F}" srcOrd="3" destOrd="0" parTransId="{3735F5B9-CD94-4249-865E-DD07E0F77738}" sibTransId="{FD962AC3-B2C4-479E-821F-68391CEA87FC}"/>
    <dgm:cxn modelId="{56A25B9B-C7E6-46D5-B5DD-733C6574E875}" srcId="{C7420FB5-31C5-4B28-917C-C80A8F63D0AC}" destId="{B460120B-BF33-4319-BBCF-8870CA1BD235}" srcOrd="0" destOrd="0" parTransId="{D917FD03-870E-48EA-B088-5FE6FDA4372E}" sibTransId="{D7303977-6807-4CB8-AA46-22EBCEA08A81}"/>
    <dgm:cxn modelId="{7DF41D3D-916A-44B8-9663-D4B6A5C742C6}" type="presOf" srcId="{45F8C43B-23D1-49B2-B35E-8418A4787B1F}" destId="{18B9C63C-2E14-47A8-9E4B-EB1B212C0864}" srcOrd="0" destOrd="0" presId="urn:microsoft.com/office/officeart/2005/8/layout/hList7"/>
    <dgm:cxn modelId="{AAB25BA5-72F3-4C39-8408-524A5030F57D}" type="presOf" srcId="{3C21780B-7D41-46CE-B6F0-C969C326D09D}" destId="{B0938E14-AB73-49A7-B9AD-E8F4F24A26C9}" srcOrd="0" destOrd="0" presId="urn:microsoft.com/office/officeart/2005/8/layout/hList7"/>
    <dgm:cxn modelId="{5A27E493-09FC-4C73-AB68-813DE49C5E03}" type="presOf" srcId="{D7303977-6807-4CB8-AA46-22EBCEA08A81}" destId="{B725517F-FADC-4510-BCAA-5443696091CD}" srcOrd="0" destOrd="0" presId="urn:microsoft.com/office/officeart/2005/8/layout/hList7"/>
    <dgm:cxn modelId="{02B09069-4E75-4CF2-9187-5AC1C2AA18B8}" type="presOf" srcId="{725AD4E3-71F5-4262-AB0E-45AC28383C12}" destId="{07CB5309-C1A2-4B04-A272-F9048BF93273}" srcOrd="0" destOrd="0" presId="urn:microsoft.com/office/officeart/2005/8/layout/hList7"/>
    <dgm:cxn modelId="{2F1577B2-A8ED-4C9A-B45C-95D664B7DC70}" type="presOf" srcId="{B460120B-BF33-4319-BBCF-8870CA1BD235}" destId="{4785108B-50FD-4356-804C-1C123560FDF3}" srcOrd="1" destOrd="0" presId="urn:microsoft.com/office/officeart/2005/8/layout/hList7"/>
    <dgm:cxn modelId="{EDEA4262-3F0F-44E8-ADA0-2010E1EEFE41}" srcId="{C7420FB5-31C5-4B28-917C-C80A8F63D0AC}" destId="{745E0A30-FA95-45BF-B831-C1CD1CF93E6B}" srcOrd="2" destOrd="0" parTransId="{34C2288A-C9B4-477C-85E2-17622F8FFCC8}" sibTransId="{3C21780B-7D41-46CE-B6F0-C969C326D09D}"/>
    <dgm:cxn modelId="{05E342CE-764A-47F3-96C8-918B0F3F58C0}" type="presOf" srcId="{45F8C43B-23D1-49B2-B35E-8418A4787B1F}" destId="{BBA11E0A-D4CA-4E48-9FAF-BC8D68738AFE}" srcOrd="1" destOrd="0" presId="urn:microsoft.com/office/officeart/2005/8/layout/hList7"/>
    <dgm:cxn modelId="{BFFEA2BD-EB67-46A5-9B7E-572962F46479}" type="presOf" srcId="{745E0A30-FA95-45BF-B831-C1CD1CF93E6B}" destId="{E95A1D38-750C-4C51-87F7-EABB92D5BF4F}" srcOrd="0" destOrd="0" presId="urn:microsoft.com/office/officeart/2005/8/layout/hList7"/>
    <dgm:cxn modelId="{CC116828-B9CE-434A-8FCA-27ACB07AA555}" type="presParOf" srcId="{322BA0BA-6256-4A11-AC18-7840B2E9886F}" destId="{4ABDA07D-0AC7-4A33-A831-92AA6369F976}" srcOrd="0" destOrd="0" presId="urn:microsoft.com/office/officeart/2005/8/layout/hList7"/>
    <dgm:cxn modelId="{5F9FA5F4-F593-457E-A14D-88C3BC2CD46D}" type="presParOf" srcId="{322BA0BA-6256-4A11-AC18-7840B2E9886F}" destId="{0CDA34CB-33E5-42DC-9669-A7E0EC9D3DCD}" srcOrd="1" destOrd="0" presId="urn:microsoft.com/office/officeart/2005/8/layout/hList7"/>
    <dgm:cxn modelId="{327CCCB5-797C-4FF7-86E2-1464FABDC858}" type="presParOf" srcId="{0CDA34CB-33E5-42DC-9669-A7E0EC9D3DCD}" destId="{F49C5B14-941C-42E9-9320-90A46C3FA0FC}" srcOrd="0" destOrd="0" presId="urn:microsoft.com/office/officeart/2005/8/layout/hList7"/>
    <dgm:cxn modelId="{4F93F59F-9CBD-48D5-BCBD-4AC1E0A2B45C}" type="presParOf" srcId="{F49C5B14-941C-42E9-9320-90A46C3FA0FC}" destId="{E3D23B44-DD5F-45C5-9F59-882D8390120F}" srcOrd="0" destOrd="0" presId="urn:microsoft.com/office/officeart/2005/8/layout/hList7"/>
    <dgm:cxn modelId="{A49BC769-9B31-4F03-B822-9E24E2F75505}" type="presParOf" srcId="{F49C5B14-941C-42E9-9320-90A46C3FA0FC}" destId="{4785108B-50FD-4356-804C-1C123560FDF3}" srcOrd="1" destOrd="0" presId="urn:microsoft.com/office/officeart/2005/8/layout/hList7"/>
    <dgm:cxn modelId="{6BFC0970-EF2F-4B3B-8D86-AE0A0FFD84F4}" type="presParOf" srcId="{F49C5B14-941C-42E9-9320-90A46C3FA0FC}" destId="{48C56EE8-3826-46C8-B22B-A456283D49F4}" srcOrd="2" destOrd="0" presId="urn:microsoft.com/office/officeart/2005/8/layout/hList7"/>
    <dgm:cxn modelId="{E9183360-3205-4FDF-84C8-5D8AEB46E60C}" type="presParOf" srcId="{F49C5B14-941C-42E9-9320-90A46C3FA0FC}" destId="{DB7ADB8A-52F2-480A-814A-BB92F6A95586}" srcOrd="3" destOrd="0" presId="urn:microsoft.com/office/officeart/2005/8/layout/hList7"/>
    <dgm:cxn modelId="{869BF5B5-C285-4912-A20A-5D300E026261}" type="presParOf" srcId="{0CDA34CB-33E5-42DC-9669-A7E0EC9D3DCD}" destId="{B725517F-FADC-4510-BCAA-5443696091CD}" srcOrd="1" destOrd="0" presId="urn:microsoft.com/office/officeart/2005/8/layout/hList7"/>
    <dgm:cxn modelId="{6CC9BFDB-DC4E-4D27-A8CB-000B454800EA}" type="presParOf" srcId="{0CDA34CB-33E5-42DC-9669-A7E0EC9D3DCD}" destId="{64C166BE-9BF5-49B3-A5E6-445AAE3AB45B}" srcOrd="2" destOrd="0" presId="urn:microsoft.com/office/officeart/2005/8/layout/hList7"/>
    <dgm:cxn modelId="{1B3AD31C-47F2-41F2-A623-D32D90D688A3}" type="presParOf" srcId="{64C166BE-9BF5-49B3-A5E6-445AAE3AB45B}" destId="{43113918-BE0B-4F52-B372-BB75A0935B65}" srcOrd="0" destOrd="0" presId="urn:microsoft.com/office/officeart/2005/8/layout/hList7"/>
    <dgm:cxn modelId="{9C5ED468-A11B-4D68-BD12-3DB5E282C3DC}" type="presParOf" srcId="{64C166BE-9BF5-49B3-A5E6-445AAE3AB45B}" destId="{7BDD0019-C695-400C-88B5-FEA5CE51B52E}" srcOrd="1" destOrd="0" presId="urn:microsoft.com/office/officeart/2005/8/layout/hList7"/>
    <dgm:cxn modelId="{0A956F17-B4D2-452E-B2E3-4E443E455D54}" type="presParOf" srcId="{64C166BE-9BF5-49B3-A5E6-445AAE3AB45B}" destId="{26CAF042-3C69-4FB1-B81F-6A89D1C11989}" srcOrd="2" destOrd="0" presId="urn:microsoft.com/office/officeart/2005/8/layout/hList7"/>
    <dgm:cxn modelId="{933CD4C8-BCC8-407D-B26F-AAD32E3C2FA4}" type="presParOf" srcId="{64C166BE-9BF5-49B3-A5E6-445AAE3AB45B}" destId="{FEECBCE5-149E-4680-896F-53DF501A7496}" srcOrd="3" destOrd="0" presId="urn:microsoft.com/office/officeart/2005/8/layout/hList7"/>
    <dgm:cxn modelId="{698F61EB-E65E-4621-8B6D-40D5CD2D162E}" type="presParOf" srcId="{0CDA34CB-33E5-42DC-9669-A7E0EC9D3DCD}" destId="{07CB5309-C1A2-4B04-A272-F9048BF93273}" srcOrd="3" destOrd="0" presId="urn:microsoft.com/office/officeart/2005/8/layout/hList7"/>
    <dgm:cxn modelId="{639EE161-6F4D-4278-9547-D909E7A8640E}" type="presParOf" srcId="{0CDA34CB-33E5-42DC-9669-A7E0EC9D3DCD}" destId="{E00C6334-8A18-4FD2-93E1-D25B308BD429}" srcOrd="4" destOrd="0" presId="urn:microsoft.com/office/officeart/2005/8/layout/hList7"/>
    <dgm:cxn modelId="{D6D0CB66-358A-4785-89AA-AD6F0CC2A6B3}" type="presParOf" srcId="{E00C6334-8A18-4FD2-93E1-D25B308BD429}" destId="{E95A1D38-750C-4C51-87F7-EABB92D5BF4F}" srcOrd="0" destOrd="0" presId="urn:microsoft.com/office/officeart/2005/8/layout/hList7"/>
    <dgm:cxn modelId="{A3E897E7-B77D-4BCE-86F0-D06AF3F84912}" type="presParOf" srcId="{E00C6334-8A18-4FD2-93E1-D25B308BD429}" destId="{3C9F0CA1-5DB1-4C05-9787-55E976ACE16F}" srcOrd="1" destOrd="0" presId="urn:microsoft.com/office/officeart/2005/8/layout/hList7"/>
    <dgm:cxn modelId="{7C3F34D9-B3DB-4889-A16A-6A64AFE5C328}" type="presParOf" srcId="{E00C6334-8A18-4FD2-93E1-D25B308BD429}" destId="{2A85F801-DFB9-4BBC-A712-2D4BC910790C}" srcOrd="2" destOrd="0" presId="urn:microsoft.com/office/officeart/2005/8/layout/hList7"/>
    <dgm:cxn modelId="{8DB2E204-EB53-4607-8E72-6FA531E5BD8F}" type="presParOf" srcId="{E00C6334-8A18-4FD2-93E1-D25B308BD429}" destId="{D490F7E0-A3E6-4195-8A2D-0EE34543D8EB}" srcOrd="3" destOrd="0" presId="urn:microsoft.com/office/officeart/2005/8/layout/hList7"/>
    <dgm:cxn modelId="{0482A3AE-E1C4-4B19-94B6-6F016B38A442}" type="presParOf" srcId="{0CDA34CB-33E5-42DC-9669-A7E0EC9D3DCD}" destId="{B0938E14-AB73-49A7-B9AD-E8F4F24A26C9}" srcOrd="5" destOrd="0" presId="urn:microsoft.com/office/officeart/2005/8/layout/hList7"/>
    <dgm:cxn modelId="{2C9A6A18-DA7E-4423-BCF9-E1DBA65F4A55}" type="presParOf" srcId="{0CDA34CB-33E5-42DC-9669-A7E0EC9D3DCD}" destId="{33A5FE6A-072D-4483-A910-5D2225214A7F}" srcOrd="6" destOrd="0" presId="urn:microsoft.com/office/officeart/2005/8/layout/hList7"/>
    <dgm:cxn modelId="{086B2048-5BD8-4F03-959F-6C791B8B0E91}" type="presParOf" srcId="{33A5FE6A-072D-4483-A910-5D2225214A7F}" destId="{18B9C63C-2E14-47A8-9E4B-EB1B212C0864}" srcOrd="0" destOrd="0" presId="urn:microsoft.com/office/officeart/2005/8/layout/hList7"/>
    <dgm:cxn modelId="{947704AB-3CE4-41CB-8F64-4C8C2B04C994}" type="presParOf" srcId="{33A5FE6A-072D-4483-A910-5D2225214A7F}" destId="{BBA11E0A-D4CA-4E48-9FAF-BC8D68738AFE}" srcOrd="1" destOrd="0" presId="urn:microsoft.com/office/officeart/2005/8/layout/hList7"/>
    <dgm:cxn modelId="{793A878D-EEA7-4141-8EDA-BE08C7B46E45}" type="presParOf" srcId="{33A5FE6A-072D-4483-A910-5D2225214A7F}" destId="{7B7351E1-83CF-44CF-ABAF-0AE4E5ED825A}" srcOrd="2" destOrd="0" presId="urn:microsoft.com/office/officeart/2005/8/layout/hList7"/>
    <dgm:cxn modelId="{18548FBF-B77E-43CE-A64E-2CDC6AFFB8B1}" type="presParOf" srcId="{33A5FE6A-072D-4483-A910-5D2225214A7F}" destId="{6C6F8AE3-D475-401A-9123-3ECD20DDAFAD}" srcOrd="3" destOrd="0" presId="urn:microsoft.com/office/officeart/2005/8/layout/hList7"/>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F971C8-4369-46E5-8E3E-881888C7E7A8}">
      <dsp:nvSpPr>
        <dsp:cNvPr id="0" name=""/>
        <dsp:cNvSpPr/>
      </dsp:nvSpPr>
      <dsp:spPr>
        <a:xfrm>
          <a:off x="2371387" y="4725012"/>
          <a:ext cx="4796367" cy="0"/>
        </a:xfrm>
        <a:prstGeom prst="line">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4FF8FEA-721C-4A7F-81EC-11390765B507}">
      <dsp:nvSpPr>
        <dsp:cNvPr id="0" name=""/>
        <dsp:cNvSpPr/>
      </dsp:nvSpPr>
      <dsp:spPr>
        <a:xfrm>
          <a:off x="2371387" y="4004110"/>
          <a:ext cx="4101551" cy="0"/>
        </a:xfrm>
        <a:prstGeom prst="line">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7F7B842-F68B-469E-92EA-73E2CE23B94A}">
      <dsp:nvSpPr>
        <dsp:cNvPr id="0" name=""/>
        <dsp:cNvSpPr/>
      </dsp:nvSpPr>
      <dsp:spPr>
        <a:xfrm>
          <a:off x="2371387" y="3159897"/>
          <a:ext cx="3723077" cy="0"/>
        </a:xfrm>
        <a:prstGeom prst="line">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A3A8C73-C31D-4327-9E96-CB3327106F21}">
      <dsp:nvSpPr>
        <dsp:cNvPr id="0" name=""/>
        <dsp:cNvSpPr/>
      </dsp:nvSpPr>
      <dsp:spPr>
        <a:xfrm>
          <a:off x="2371387" y="2258769"/>
          <a:ext cx="3723077" cy="0"/>
        </a:xfrm>
        <a:prstGeom prst="line">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0821098-710C-4344-B3B1-4BFB2503370F}">
      <dsp:nvSpPr>
        <dsp:cNvPr id="0" name=""/>
        <dsp:cNvSpPr/>
      </dsp:nvSpPr>
      <dsp:spPr>
        <a:xfrm>
          <a:off x="2371387" y="1414556"/>
          <a:ext cx="4101551" cy="0"/>
        </a:xfrm>
        <a:prstGeom prst="line">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245FBA6-FCFB-49AA-8D9C-0132C6B8187A}">
      <dsp:nvSpPr>
        <dsp:cNvPr id="0" name=""/>
        <dsp:cNvSpPr/>
      </dsp:nvSpPr>
      <dsp:spPr>
        <a:xfrm>
          <a:off x="2371387" y="693654"/>
          <a:ext cx="4796367" cy="0"/>
        </a:xfrm>
        <a:prstGeom prst="line">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0984FE4-0F7E-4CF8-B9F2-FA5DCDBA54B0}">
      <dsp:nvSpPr>
        <dsp:cNvPr id="0" name=""/>
        <dsp:cNvSpPr/>
      </dsp:nvSpPr>
      <dsp:spPr>
        <a:xfrm>
          <a:off x="0" y="337946"/>
          <a:ext cx="4742774" cy="4742774"/>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4000" r="-4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8E12257-DCDF-44F0-B6B2-60A6E0E2D38A}">
      <dsp:nvSpPr>
        <dsp:cNvPr id="0" name=""/>
        <dsp:cNvSpPr/>
      </dsp:nvSpPr>
      <dsp:spPr>
        <a:xfrm>
          <a:off x="785585" y="3853551"/>
          <a:ext cx="3035375" cy="1565115"/>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2889250">
            <a:lnSpc>
              <a:spcPct val="90000"/>
            </a:lnSpc>
            <a:spcBef>
              <a:spcPct val="0"/>
            </a:spcBef>
            <a:spcAft>
              <a:spcPct val="35000"/>
            </a:spcAft>
          </a:pPr>
          <a:endParaRPr lang="en-IN" sz="6500" kern="1200" dirty="0"/>
        </a:p>
      </dsp:txBody>
      <dsp:txXfrm>
        <a:off x="785585" y="3853551"/>
        <a:ext cx="3035375" cy="1565115"/>
      </dsp:txXfrm>
    </dsp:sp>
    <dsp:sp modelId="{7C2FAD0B-2257-4767-8990-06BE63D46E9F}">
      <dsp:nvSpPr>
        <dsp:cNvPr id="0" name=""/>
        <dsp:cNvSpPr/>
      </dsp:nvSpPr>
      <dsp:spPr>
        <a:xfrm>
          <a:off x="6812047" y="337946"/>
          <a:ext cx="711416" cy="711416"/>
        </a:xfrm>
        <a:prstGeom prst="ellipse">
          <a:avLst/>
        </a:prstGeom>
        <a:blipFill>
          <a:blip xmlns:r="http://schemas.openxmlformats.org/officeDocument/2006/relationships" r:embed="rId2">
            <a:extLst>
              <a:ext uri="{96DAC541-7B7A-43D3-8B79-37D633B846F1}">
                <asvg:svgBlip xmlns:asvg="http://schemas.microsoft.com/office/drawing/2016/SVG/main" xmlns="" r:embed="rId3"/>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EA8554D-2EC6-4DB6-B850-2B9846FB7AC4}">
      <dsp:nvSpPr>
        <dsp:cNvPr id="0" name=""/>
        <dsp:cNvSpPr/>
      </dsp:nvSpPr>
      <dsp:spPr>
        <a:xfrm>
          <a:off x="7523463" y="337946"/>
          <a:ext cx="1962085" cy="7114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0" rIns="76200" bIns="0" numCol="1" spcCol="1270" anchor="ctr" anchorCtr="0">
          <a:noAutofit/>
        </a:bodyPr>
        <a:lstStyle/>
        <a:p>
          <a:pPr lvl="0" algn="l" defTabSz="889000">
            <a:lnSpc>
              <a:spcPct val="90000"/>
            </a:lnSpc>
            <a:spcBef>
              <a:spcPct val="0"/>
            </a:spcBef>
            <a:spcAft>
              <a:spcPct val="35000"/>
            </a:spcAft>
            <a:buSzPts val="1800"/>
            <a:buChar char="🠶"/>
          </a:pPr>
          <a:r>
            <a:rPr lang="en-US" sz="2000" b="1" kern="1200" dirty="0"/>
            <a:t>Confidentiality</a:t>
          </a:r>
          <a:r>
            <a:rPr lang="en-US" sz="2000" kern="1200" dirty="0"/>
            <a:t> </a:t>
          </a:r>
          <a:endParaRPr lang="en-IN" sz="2000" kern="1200" dirty="0"/>
        </a:p>
      </dsp:txBody>
      <dsp:txXfrm>
        <a:off x="7523463" y="337946"/>
        <a:ext cx="1962085" cy="711416"/>
      </dsp:txXfrm>
    </dsp:sp>
    <dsp:sp modelId="{24A64DED-8FB2-49C6-9D8F-61B300EBD38A}">
      <dsp:nvSpPr>
        <dsp:cNvPr id="0" name=""/>
        <dsp:cNvSpPr/>
      </dsp:nvSpPr>
      <dsp:spPr>
        <a:xfrm>
          <a:off x="6117230" y="1058847"/>
          <a:ext cx="711416" cy="711416"/>
        </a:xfrm>
        <a:prstGeom prst="ellipse">
          <a:avLst/>
        </a:prstGeom>
        <a:blipFill>
          <a:blip xmlns:r="http://schemas.openxmlformats.org/officeDocument/2006/relationships" r:embed="rId4">
            <a:extLst>
              <a:ext uri="{96DAC541-7B7A-43D3-8B79-37D633B846F1}">
                <asvg:svgBlip xmlns:asvg="http://schemas.microsoft.com/office/drawing/2016/SVG/main" xmlns="" r:embed="rId5"/>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7060DDA-B357-4573-9AB8-A0CBE72BFD7D}">
      <dsp:nvSpPr>
        <dsp:cNvPr id="0" name=""/>
        <dsp:cNvSpPr/>
      </dsp:nvSpPr>
      <dsp:spPr>
        <a:xfrm>
          <a:off x="6828646" y="1058847"/>
          <a:ext cx="1311845" cy="7114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0" rIns="76200" bIns="0" numCol="1" spcCol="1270" anchor="ctr" anchorCtr="0">
          <a:noAutofit/>
        </a:bodyPr>
        <a:lstStyle/>
        <a:p>
          <a:pPr lvl="0" algn="l" defTabSz="889000">
            <a:lnSpc>
              <a:spcPct val="90000"/>
            </a:lnSpc>
            <a:spcBef>
              <a:spcPct val="0"/>
            </a:spcBef>
            <a:spcAft>
              <a:spcPct val="35000"/>
            </a:spcAft>
          </a:pPr>
          <a:r>
            <a:rPr lang="en-US" sz="2000" b="1" kern="1200" dirty="0"/>
            <a:t>Integrity</a:t>
          </a:r>
          <a:r>
            <a:rPr lang="en-US" sz="2000" kern="1200" dirty="0"/>
            <a:t>  </a:t>
          </a:r>
        </a:p>
      </dsp:txBody>
      <dsp:txXfrm>
        <a:off x="6828646" y="1058847"/>
        <a:ext cx="1311845" cy="711416"/>
      </dsp:txXfrm>
    </dsp:sp>
    <dsp:sp modelId="{DA50C434-28DC-44C0-BE58-54586C145E31}">
      <dsp:nvSpPr>
        <dsp:cNvPr id="0" name=""/>
        <dsp:cNvSpPr/>
      </dsp:nvSpPr>
      <dsp:spPr>
        <a:xfrm>
          <a:off x="5738757" y="1903061"/>
          <a:ext cx="711416" cy="711416"/>
        </a:xfrm>
        <a:prstGeom prst="ellipse">
          <a:avLst/>
        </a:prstGeom>
        <a:blipFill>
          <a:blip xmlns:r="http://schemas.openxmlformats.org/officeDocument/2006/relationships" r:embed="rId6">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099FE24-4B64-4FCD-A6BA-455C495CFFDC}">
      <dsp:nvSpPr>
        <dsp:cNvPr id="0" name=""/>
        <dsp:cNvSpPr/>
      </dsp:nvSpPr>
      <dsp:spPr>
        <a:xfrm>
          <a:off x="6450173" y="1903061"/>
          <a:ext cx="1498716" cy="7114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0" rIns="76200" bIns="0" numCol="1" spcCol="1270" anchor="ctr" anchorCtr="0">
          <a:noAutofit/>
        </a:bodyPr>
        <a:lstStyle/>
        <a:p>
          <a:pPr lvl="0" algn="l" defTabSz="889000">
            <a:lnSpc>
              <a:spcPct val="90000"/>
            </a:lnSpc>
            <a:spcBef>
              <a:spcPct val="0"/>
            </a:spcBef>
            <a:spcAft>
              <a:spcPct val="35000"/>
            </a:spcAft>
          </a:pPr>
          <a:r>
            <a:rPr lang="en-US" sz="2000" b="1" kern="1200" dirty="0"/>
            <a:t>Availability</a:t>
          </a:r>
          <a:endParaRPr lang="en-US" sz="2000" kern="1200" dirty="0"/>
        </a:p>
      </dsp:txBody>
      <dsp:txXfrm>
        <a:off x="6450173" y="1903061"/>
        <a:ext cx="1498716" cy="711416"/>
      </dsp:txXfrm>
    </dsp:sp>
    <dsp:sp modelId="{066B9BB0-118E-411E-B9F9-0BC48E3ADCAE}">
      <dsp:nvSpPr>
        <dsp:cNvPr id="0" name=""/>
        <dsp:cNvSpPr/>
      </dsp:nvSpPr>
      <dsp:spPr>
        <a:xfrm>
          <a:off x="5738757" y="2804188"/>
          <a:ext cx="711416" cy="711416"/>
        </a:xfrm>
        <a:prstGeom prst="ellipse">
          <a:avLst/>
        </a:prstGeom>
        <a:blipFill>
          <a:blip xmlns:r="http://schemas.openxmlformats.org/officeDocument/2006/relationships" r:embed="rId8">
            <a:extLst>
              <a:ext uri="{28A0092B-C50C-407E-A947-70E740481C1C}">
                <a14:useLocalDpi xmlns:a14="http://schemas.microsoft.com/office/drawing/2010/main" val="0"/>
              </a:ext>
              <a:ext uri="{96DAC541-7B7A-43D3-8B79-37D633B846F1}">
                <asvg:svgBlip xmlns:asvg="http://schemas.microsoft.com/office/drawing/2016/SVG/main" xmlns="" r:embed="rId9"/>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1D1B806-77BE-49BA-86AD-00B5AC5BA5A2}">
      <dsp:nvSpPr>
        <dsp:cNvPr id="0" name=""/>
        <dsp:cNvSpPr/>
      </dsp:nvSpPr>
      <dsp:spPr>
        <a:xfrm>
          <a:off x="6450173" y="2804188"/>
          <a:ext cx="1584086" cy="7114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0" rIns="76200" bIns="0" numCol="1" spcCol="1270" anchor="ctr" anchorCtr="0">
          <a:noAutofit/>
        </a:bodyPr>
        <a:lstStyle/>
        <a:p>
          <a:pPr lvl="0" algn="l" defTabSz="889000">
            <a:lnSpc>
              <a:spcPct val="90000"/>
            </a:lnSpc>
            <a:spcBef>
              <a:spcPct val="0"/>
            </a:spcBef>
            <a:spcAft>
              <a:spcPct val="35000"/>
            </a:spcAft>
          </a:pPr>
          <a:r>
            <a:rPr lang="en-US" sz="2000" b="1" kern="1200" dirty="0"/>
            <a:t>Non repudiation</a:t>
          </a:r>
          <a:endParaRPr lang="en-US" sz="2000" kern="1200" dirty="0"/>
        </a:p>
      </dsp:txBody>
      <dsp:txXfrm>
        <a:off x="6450173" y="2804188"/>
        <a:ext cx="1584086" cy="711416"/>
      </dsp:txXfrm>
    </dsp:sp>
    <dsp:sp modelId="{90EF2D62-9EA0-44A7-A52F-B24C8254880A}">
      <dsp:nvSpPr>
        <dsp:cNvPr id="0" name=""/>
        <dsp:cNvSpPr/>
      </dsp:nvSpPr>
      <dsp:spPr>
        <a:xfrm>
          <a:off x="6117230" y="3648402"/>
          <a:ext cx="711416" cy="711416"/>
        </a:xfrm>
        <a:prstGeom prst="ellipse">
          <a:avLst/>
        </a:prstGeom>
        <a:blipFill>
          <a:blip xmlns:r="http://schemas.openxmlformats.org/officeDocument/2006/relationships" r:embed="rId10">
            <a:extLst>
              <a:ext uri="{28A0092B-C50C-407E-A947-70E740481C1C}">
                <a14:useLocalDpi xmlns:a14="http://schemas.microsoft.com/office/drawing/2010/main" val="0"/>
              </a:ext>
              <a:ext uri="{96DAC541-7B7A-43D3-8B79-37D633B846F1}">
                <asvg:svgBlip xmlns:asvg="http://schemas.microsoft.com/office/drawing/2016/SVG/main" xmlns="" r:embed="rId11"/>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18BEE26-2775-4089-8A06-C64A42978399}">
      <dsp:nvSpPr>
        <dsp:cNvPr id="0" name=""/>
        <dsp:cNvSpPr/>
      </dsp:nvSpPr>
      <dsp:spPr>
        <a:xfrm>
          <a:off x="6828646" y="3648402"/>
          <a:ext cx="1685472" cy="7114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0" rIns="76200" bIns="0" numCol="1" spcCol="1270" anchor="ctr" anchorCtr="0">
          <a:noAutofit/>
        </a:bodyPr>
        <a:lstStyle/>
        <a:p>
          <a:pPr lvl="0" algn="l" defTabSz="889000">
            <a:lnSpc>
              <a:spcPct val="90000"/>
            </a:lnSpc>
            <a:spcBef>
              <a:spcPct val="0"/>
            </a:spcBef>
            <a:spcAft>
              <a:spcPct val="35000"/>
            </a:spcAft>
          </a:pPr>
          <a:r>
            <a:rPr lang="en-US" sz="2000" b="1" kern="1200" dirty="0"/>
            <a:t>Authenticity</a:t>
          </a:r>
          <a:endParaRPr lang="en-US" sz="2000" kern="1200" dirty="0"/>
        </a:p>
      </dsp:txBody>
      <dsp:txXfrm>
        <a:off x="6828646" y="3648402"/>
        <a:ext cx="1685472" cy="711416"/>
      </dsp:txXfrm>
    </dsp:sp>
    <dsp:sp modelId="{143A88E7-16C0-45BB-BC84-3189035DE476}">
      <dsp:nvSpPr>
        <dsp:cNvPr id="0" name=""/>
        <dsp:cNvSpPr/>
      </dsp:nvSpPr>
      <dsp:spPr>
        <a:xfrm>
          <a:off x="6812047" y="4369304"/>
          <a:ext cx="711416" cy="711416"/>
        </a:xfrm>
        <a:prstGeom prst="ellipse">
          <a:avLst/>
        </a:prstGeom>
        <a:blipFill>
          <a:blip xmlns:r="http://schemas.openxmlformats.org/officeDocument/2006/relationships" r:embed="rId12">
            <a:extLst>
              <a:ext uri="{28A0092B-C50C-407E-A947-70E740481C1C}">
                <a14:useLocalDpi xmlns:a14="http://schemas.microsoft.com/office/drawing/2010/main" val="0"/>
              </a:ext>
              <a:ext uri="{96DAC541-7B7A-43D3-8B79-37D633B846F1}">
                <asvg:svgBlip xmlns:asvg="http://schemas.microsoft.com/office/drawing/2016/SVG/main" xmlns="" r:embed="rId13"/>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08FA122-87A6-4B74-9435-453AD9CCC039}">
      <dsp:nvSpPr>
        <dsp:cNvPr id="0" name=""/>
        <dsp:cNvSpPr/>
      </dsp:nvSpPr>
      <dsp:spPr>
        <a:xfrm>
          <a:off x="7523463" y="4369304"/>
          <a:ext cx="1906902" cy="7114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0" rIns="76200" bIns="0" numCol="1" spcCol="1270" anchor="ctr" anchorCtr="0">
          <a:noAutofit/>
        </a:bodyPr>
        <a:lstStyle/>
        <a:p>
          <a:pPr lvl="0" algn="l" defTabSz="889000">
            <a:lnSpc>
              <a:spcPct val="90000"/>
            </a:lnSpc>
            <a:spcBef>
              <a:spcPct val="0"/>
            </a:spcBef>
            <a:spcAft>
              <a:spcPct val="35000"/>
            </a:spcAft>
          </a:pPr>
          <a:r>
            <a:rPr lang="en-US" sz="2000" b="1" kern="1200" dirty="0"/>
            <a:t>Accountability</a:t>
          </a:r>
          <a:endParaRPr lang="en-US" sz="2000" kern="1200" dirty="0"/>
        </a:p>
      </dsp:txBody>
      <dsp:txXfrm>
        <a:off x="7523463" y="4369304"/>
        <a:ext cx="1906902" cy="71141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3D23B44-DD5F-45C5-9F59-882D8390120F}">
      <dsp:nvSpPr>
        <dsp:cNvPr id="0" name=""/>
        <dsp:cNvSpPr/>
      </dsp:nvSpPr>
      <dsp:spPr>
        <a:xfrm>
          <a:off x="0" y="0"/>
          <a:ext cx="1986359" cy="5418667"/>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0" tIns="177800" rIns="177800" bIns="177800" numCol="1" spcCol="1270" anchor="ctr" anchorCtr="0">
          <a:noAutofit/>
        </a:bodyPr>
        <a:lstStyle/>
        <a:p>
          <a:pPr lvl="0" algn="ctr" defTabSz="1111250">
            <a:lnSpc>
              <a:spcPct val="90000"/>
            </a:lnSpc>
            <a:spcBef>
              <a:spcPct val="0"/>
            </a:spcBef>
            <a:spcAft>
              <a:spcPct val="35000"/>
            </a:spcAft>
          </a:pPr>
          <a:r>
            <a:rPr lang="en-IN" sz="2500" kern="1200" dirty="0"/>
            <a:t>NATURAL</a:t>
          </a:r>
        </a:p>
      </dsp:txBody>
      <dsp:txXfrm>
        <a:off x="0" y="2167466"/>
        <a:ext cx="1986359" cy="2167466"/>
      </dsp:txXfrm>
    </dsp:sp>
    <dsp:sp modelId="{DB7ADB8A-52F2-480A-814A-BB92F6A95586}">
      <dsp:nvSpPr>
        <dsp:cNvPr id="0" name=""/>
        <dsp:cNvSpPr/>
      </dsp:nvSpPr>
      <dsp:spPr>
        <a:xfrm>
          <a:off x="155019" y="402123"/>
          <a:ext cx="1717822" cy="1876646"/>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8000" r="-8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3113918-BE0B-4F52-B372-BB75A0935B65}">
      <dsp:nvSpPr>
        <dsp:cNvPr id="0" name=""/>
        <dsp:cNvSpPr/>
      </dsp:nvSpPr>
      <dsp:spPr>
        <a:xfrm>
          <a:off x="2077640" y="0"/>
          <a:ext cx="1986359" cy="5418667"/>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0" tIns="177800" rIns="177800" bIns="177800" numCol="1" spcCol="1270" anchor="ctr" anchorCtr="0">
          <a:noAutofit/>
        </a:bodyPr>
        <a:lstStyle/>
        <a:p>
          <a:pPr lvl="0" algn="ctr" defTabSz="1111250">
            <a:lnSpc>
              <a:spcPct val="90000"/>
            </a:lnSpc>
            <a:spcBef>
              <a:spcPct val="0"/>
            </a:spcBef>
            <a:spcAft>
              <a:spcPct val="35000"/>
            </a:spcAft>
          </a:pPr>
          <a:r>
            <a:rPr lang="en-IN" sz="2500" kern="1200" dirty="0"/>
            <a:t>WHOLE</a:t>
          </a:r>
        </a:p>
      </dsp:txBody>
      <dsp:txXfrm>
        <a:off x="2077640" y="2167466"/>
        <a:ext cx="1986359" cy="2167466"/>
      </dsp:txXfrm>
    </dsp:sp>
    <dsp:sp modelId="{FEECBCE5-149E-4680-896F-53DF501A7496}">
      <dsp:nvSpPr>
        <dsp:cNvPr id="0" name=""/>
        <dsp:cNvSpPr/>
      </dsp:nvSpPr>
      <dsp:spPr>
        <a:xfrm>
          <a:off x="2157673" y="315700"/>
          <a:ext cx="1804416" cy="1804416"/>
        </a:xfrm>
        <a:prstGeom prst="ellipse">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95A1D38-750C-4C51-87F7-EABB92D5BF4F}">
      <dsp:nvSpPr>
        <dsp:cNvPr id="0" name=""/>
        <dsp:cNvSpPr/>
      </dsp:nvSpPr>
      <dsp:spPr>
        <a:xfrm>
          <a:off x="4093795" y="0"/>
          <a:ext cx="1986359" cy="5418667"/>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0" tIns="177800" rIns="177800" bIns="177800" numCol="1" spcCol="1270" anchor="ctr" anchorCtr="0">
          <a:noAutofit/>
        </a:bodyPr>
        <a:lstStyle/>
        <a:p>
          <a:pPr lvl="0" algn="ctr" defTabSz="1111250">
            <a:lnSpc>
              <a:spcPct val="90000"/>
            </a:lnSpc>
            <a:spcBef>
              <a:spcPct val="0"/>
            </a:spcBef>
            <a:spcAft>
              <a:spcPct val="35000"/>
            </a:spcAft>
          </a:pPr>
          <a:r>
            <a:rPr lang="en-IN" sz="2500" kern="1200" dirty="0"/>
            <a:t>INTEGERS</a:t>
          </a:r>
        </a:p>
      </dsp:txBody>
      <dsp:txXfrm>
        <a:off x="4093795" y="2167466"/>
        <a:ext cx="1986359" cy="2167466"/>
      </dsp:txXfrm>
    </dsp:sp>
    <dsp:sp modelId="{D490F7E0-A3E6-4195-8A2D-0EE34543D8EB}">
      <dsp:nvSpPr>
        <dsp:cNvPr id="0" name=""/>
        <dsp:cNvSpPr/>
      </dsp:nvSpPr>
      <dsp:spPr>
        <a:xfrm>
          <a:off x="4184767" y="325120"/>
          <a:ext cx="1804416" cy="1804416"/>
        </a:xfrm>
        <a:prstGeom prst="ellipse">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8B9C63C-2E14-47A8-9E4B-EB1B212C0864}">
      <dsp:nvSpPr>
        <dsp:cNvPr id="0" name=""/>
        <dsp:cNvSpPr/>
      </dsp:nvSpPr>
      <dsp:spPr>
        <a:xfrm>
          <a:off x="6139745" y="0"/>
          <a:ext cx="1986359" cy="5418667"/>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0" tIns="177800" rIns="177800" bIns="177800" numCol="1" spcCol="1270" anchor="ctr" anchorCtr="0">
          <a:noAutofit/>
        </a:bodyPr>
        <a:lstStyle/>
        <a:p>
          <a:pPr lvl="0" algn="ctr" defTabSz="1111250">
            <a:lnSpc>
              <a:spcPct val="90000"/>
            </a:lnSpc>
            <a:spcBef>
              <a:spcPct val="0"/>
            </a:spcBef>
            <a:spcAft>
              <a:spcPct val="35000"/>
            </a:spcAft>
          </a:pPr>
          <a:r>
            <a:rPr lang="en-IN" sz="2500" kern="1200" dirty="0"/>
            <a:t>RATIONAL</a:t>
          </a:r>
        </a:p>
      </dsp:txBody>
      <dsp:txXfrm>
        <a:off x="6139745" y="2167466"/>
        <a:ext cx="1986359" cy="2167466"/>
      </dsp:txXfrm>
    </dsp:sp>
    <dsp:sp modelId="{6C6F8AE3-D475-401A-9123-3ECD20DDAFAD}">
      <dsp:nvSpPr>
        <dsp:cNvPr id="0" name=""/>
        <dsp:cNvSpPr/>
      </dsp:nvSpPr>
      <dsp:spPr>
        <a:xfrm>
          <a:off x="6230717" y="325120"/>
          <a:ext cx="1804416" cy="1804416"/>
        </a:xfrm>
        <a:prstGeom prst="ellipse">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ABDA07D-0AC7-4A33-A831-92AA6369F976}">
      <dsp:nvSpPr>
        <dsp:cNvPr id="0" name=""/>
        <dsp:cNvSpPr/>
      </dsp:nvSpPr>
      <dsp:spPr>
        <a:xfrm>
          <a:off x="393840" y="4254019"/>
          <a:ext cx="7340318" cy="974628"/>
        </a:xfrm>
        <a:prstGeom prst="leftRightArrow">
          <a:avLst/>
        </a:prstGeom>
        <a:solidFill>
          <a:schemeClr val="accent1">
            <a:tint val="6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6" name="Google Shape;166;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7" name="Google Shape;167;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2" name="Google Shape;242;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2" name="Google Shape;252;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p1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0" name="Google Shape;260;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p1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6" name="Google Shape;266;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p1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2" name="Google Shape;272;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p1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1" name="Google Shape;281;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p1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1" name="Google Shape;281;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988675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p1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7" name="Google Shape;287;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p1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3" name="Google Shape;293;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p2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2" name="Google Shape;302;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9" name="Google Shape;179;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p2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9" name="Google Shape;309;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p2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6" name="Google Shape;316;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p2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2" name="Google Shape;322;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p2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7" name="Google Shape;327;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p2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28</a:t>
            </a:fld>
            <a:endParaRPr/>
          </a:p>
        </p:txBody>
      </p:sp>
      <p:sp>
        <p:nvSpPr>
          <p:cNvPr id="337" name="Google Shape;337;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38" name="Google Shape;338;p2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Define concept of “divisors”. </a:t>
            </a:r>
            <a:r>
              <a:rPr lang="en-US">
                <a:latin typeface="Times"/>
                <a:ea typeface="Times"/>
                <a:cs typeface="Times"/>
                <a:sym typeface="Times"/>
              </a:rPr>
              <a:t>We say that a nonzero b divides a if a=m.b for some m, where a,</a:t>
            </a:r>
            <a:r>
              <a:rPr lang="en-US">
                <a:latin typeface="Helvetica Neue"/>
                <a:ea typeface="Helvetica Neue"/>
                <a:cs typeface="Helvetica Neue"/>
                <a:sym typeface="Helvetica Neue"/>
              </a:rPr>
              <a:t> </a:t>
            </a:r>
            <a:r>
              <a:rPr lang="en-US">
                <a:latin typeface="Times"/>
                <a:ea typeface="Times"/>
                <a:cs typeface="Times"/>
                <a:sym typeface="Times"/>
              </a:rPr>
              <a:t>b, and m are integers. That is, b divides a if there is no remainder on division. Can </a:t>
            </a:r>
            <a:r>
              <a:rPr lang="en-US"/>
              <a:t>denote this as </a:t>
            </a:r>
            <a:r>
              <a:rPr lang="en-US">
                <a:latin typeface="Courier New"/>
                <a:ea typeface="Courier New"/>
                <a:cs typeface="Courier New"/>
                <a:sym typeface="Courier New"/>
              </a:rPr>
              <a:t>b|a</a:t>
            </a:r>
            <a:r>
              <a:rPr lang="en-US"/>
              <a:t>, and </a:t>
            </a:r>
            <a:r>
              <a:rPr lang="en-US">
                <a:latin typeface="Times"/>
                <a:ea typeface="Times"/>
                <a:cs typeface="Times"/>
                <a:sym typeface="Times"/>
              </a:rPr>
              <a:t>say that b is a divisor of a. For example, the positive divisors of 24 are 1,2,3,4,6,8,12, and 24.</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p2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4" name="Google Shape;344;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p2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30</a:t>
            </a:fld>
            <a:endParaRPr/>
          </a:p>
        </p:txBody>
      </p:sp>
      <p:sp>
        <p:nvSpPr>
          <p:cNvPr id="350" name="Google Shape;350;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51" name="Google Shape;351;p2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latin typeface="Times"/>
                <a:ea typeface="Times"/>
                <a:cs typeface="Times"/>
                <a:sym typeface="Times"/>
              </a:rPr>
              <a:t>Given any positive integer n and any nonnegative integer a, if we divide a by n, we get an integer quotient q and an integer remainder r.</a:t>
            </a:r>
            <a:r>
              <a:rPr lang="en-US"/>
              <a:t> In modular arithmetic we are only interested in the remainder (or residue) after division by some modulus, and results with the same remainder are regarded as equivalent. </a:t>
            </a:r>
            <a:r>
              <a:rPr lang="en-US">
                <a:latin typeface="Times"/>
                <a:ea typeface="Times"/>
                <a:cs typeface="Times"/>
                <a:sym typeface="Times"/>
              </a:rPr>
              <a:t>Two integers a</a:t>
            </a:r>
            <a:r>
              <a:rPr lang="en-US">
                <a:latin typeface="Helvetica Neue"/>
                <a:ea typeface="Helvetica Neue"/>
                <a:cs typeface="Helvetica Neue"/>
                <a:sym typeface="Helvetica Neue"/>
              </a:rPr>
              <a:t> </a:t>
            </a:r>
            <a:r>
              <a:rPr lang="en-US">
                <a:latin typeface="Times"/>
                <a:ea typeface="Times"/>
                <a:cs typeface="Times"/>
                <a:sym typeface="Times"/>
              </a:rPr>
              <a:t>and b</a:t>
            </a:r>
            <a:r>
              <a:rPr lang="en-US">
                <a:latin typeface="Helvetica Neue"/>
                <a:ea typeface="Helvetica Neue"/>
                <a:cs typeface="Helvetica Neue"/>
                <a:sym typeface="Helvetica Neue"/>
              </a:rPr>
              <a:t> </a:t>
            </a:r>
            <a:r>
              <a:rPr lang="en-US">
                <a:latin typeface="Times"/>
                <a:ea typeface="Times"/>
                <a:cs typeface="Times"/>
                <a:sym typeface="Times"/>
              </a:rPr>
              <a:t>are said to be congruent modulo</a:t>
            </a:r>
            <a:r>
              <a:rPr lang="en-US">
                <a:latin typeface="Helvetica Neue"/>
                <a:ea typeface="Helvetica Neue"/>
                <a:cs typeface="Helvetica Neue"/>
                <a:sym typeface="Helvetica Neue"/>
              </a:rPr>
              <a:t> </a:t>
            </a:r>
            <a:r>
              <a:rPr lang="en-US">
                <a:latin typeface="Times"/>
                <a:ea typeface="Times"/>
                <a:cs typeface="Times"/>
                <a:sym typeface="Times"/>
              </a:rPr>
              <a:t>n, if (a mod n</a:t>
            </a:r>
            <a:r>
              <a:rPr lang="en-US">
                <a:latin typeface="Helvetica Neue"/>
                <a:ea typeface="Helvetica Neue"/>
                <a:cs typeface="Helvetica Neue"/>
                <a:sym typeface="Helvetica Neue"/>
              </a:rPr>
              <a:t>) </a:t>
            </a:r>
            <a:r>
              <a:rPr lang="en-US">
                <a:latin typeface="Times"/>
                <a:ea typeface="Times"/>
                <a:cs typeface="Times"/>
                <a:sym typeface="Times"/>
              </a:rPr>
              <a:t>=</a:t>
            </a:r>
            <a:r>
              <a:rPr lang="en-US">
                <a:latin typeface="Helvetica Neue"/>
                <a:ea typeface="Helvetica Neue"/>
                <a:cs typeface="Helvetica Neue"/>
                <a:sym typeface="Helvetica Neue"/>
              </a:rPr>
              <a:t>(</a:t>
            </a:r>
            <a:r>
              <a:rPr lang="en-US">
                <a:latin typeface="Times"/>
                <a:ea typeface="Times"/>
                <a:cs typeface="Times"/>
                <a:sym typeface="Times"/>
              </a:rPr>
              <a:t>b mod n</a:t>
            </a:r>
            <a:r>
              <a:rPr lang="en-US">
                <a:latin typeface="Helvetica Neue"/>
                <a:ea typeface="Helvetica Neue"/>
                <a:cs typeface="Helvetica Neue"/>
                <a:sym typeface="Helvetica Neue"/>
              </a:rPr>
              <a:t>)</a:t>
            </a:r>
            <a:r>
              <a:rPr lang="en-US">
                <a:latin typeface="Times"/>
                <a:ea typeface="Times"/>
                <a:cs typeface="Times"/>
                <a:sym typeface="Times"/>
              </a:rPr>
              <a:t>.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p2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31</a:t>
            </a:fld>
            <a:endParaRPr/>
          </a:p>
        </p:txBody>
      </p:sp>
      <p:sp>
        <p:nvSpPr>
          <p:cNvPr id="357" name="Google Shape;357;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58" name="Google Shape;358;p2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latin typeface="Times"/>
                <a:ea typeface="Times"/>
                <a:cs typeface="Times"/>
                <a:sym typeface="Times"/>
              </a:rPr>
              <a:t>One of the basic techniques of number theory is the Euclidean algorithm, which is a simple procedure for determining the greatest common divisor of two positive integers.</a:t>
            </a:r>
            <a:r>
              <a:rPr lang="en-US">
                <a:latin typeface="Helvetica Neue"/>
                <a:ea typeface="Helvetica Neue"/>
                <a:cs typeface="Helvetica Neue"/>
                <a:sym typeface="Helvetica Neue"/>
              </a:rPr>
              <a:t> </a:t>
            </a:r>
            <a:r>
              <a:rPr lang="en-US">
                <a:latin typeface="Times"/>
                <a:ea typeface="Times"/>
                <a:cs typeface="Times"/>
                <a:sym typeface="Times"/>
              </a:rPr>
              <a:t>Use the notation gcd(a,b) to mean the greatest common divisor of a and b. The positive integer c is said to be the greatest common divisor of a and b if</a:t>
            </a:r>
            <a:r>
              <a:rPr lang="en-US">
                <a:latin typeface="Helvetica Neue"/>
                <a:ea typeface="Helvetica Neue"/>
                <a:cs typeface="Helvetica Neue"/>
                <a:sym typeface="Helvetica Neue"/>
              </a:rPr>
              <a:t> </a:t>
            </a:r>
            <a:r>
              <a:rPr lang="en-US">
                <a:latin typeface="Times"/>
                <a:ea typeface="Times"/>
                <a:cs typeface="Times"/>
                <a:sym typeface="Times"/>
              </a:rPr>
              <a:t>c is a divisor of a and of b;</a:t>
            </a:r>
            <a:r>
              <a:rPr lang="en-US">
                <a:latin typeface="Helvetica Neue"/>
                <a:ea typeface="Helvetica Neue"/>
                <a:cs typeface="Helvetica Neue"/>
                <a:sym typeface="Helvetica Neue"/>
              </a:rPr>
              <a:t> and </a:t>
            </a:r>
            <a:r>
              <a:rPr lang="en-US">
                <a:latin typeface="Times"/>
                <a:ea typeface="Times"/>
                <a:cs typeface="Times"/>
                <a:sym typeface="Times"/>
              </a:rPr>
              <a:t>any divisor of a and b is a divisor of c. </a:t>
            </a:r>
            <a:endParaRPr/>
          </a:p>
          <a:p>
            <a:pPr marL="0" lvl="0" indent="0" algn="l" rtl="0">
              <a:spcBef>
                <a:spcPts val="0"/>
              </a:spcBef>
              <a:spcAft>
                <a:spcPts val="0"/>
              </a:spcAft>
              <a:buNone/>
            </a:pPr>
            <a:r>
              <a:rPr lang="en-US">
                <a:latin typeface="Times"/>
                <a:ea typeface="Times"/>
                <a:cs typeface="Times"/>
                <a:sym typeface="Times"/>
              </a:rPr>
              <a:t>State that two integers a and b are relatively prime if their only common positive integer factor is 1, ie GCD(a,b)=1.</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p2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32</a:t>
            </a:fld>
            <a:endParaRPr/>
          </a:p>
        </p:txBody>
      </p:sp>
      <p:sp>
        <p:nvSpPr>
          <p:cNvPr id="364" name="Google Shape;364;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65" name="Google Shape;365;p2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latin typeface="Times"/>
                <a:ea typeface="Times"/>
                <a:cs typeface="Times"/>
                <a:sym typeface="Times"/>
              </a:rPr>
              <a:t>The Euclidean algorithm is </a:t>
            </a:r>
            <a:r>
              <a:rPr lang="en-US"/>
              <a:t>an efficient way to find the GCD(a,b). The Euclidean </a:t>
            </a:r>
            <a:r>
              <a:rPr lang="en-US" i="1"/>
              <a:t>algorithm is derived from the observation that if a &amp; b have a common factor d (ie. a=m.d &amp; b=n.d) then d is also a factor in any difference between them, vis: a-p.b = (m.d)-p.(n.d) = d.(m-p.n). Euclid's Algorithm keeps computing successive differences until it vanishes, at which point the greatest common divisor has been reached.</a:t>
            </a:r>
            <a:r>
              <a:rPr lang="en-US"/>
              <a:t> </a:t>
            </a:r>
            <a:endParaRPr/>
          </a:p>
        </p:txBody>
      </p:sp>
    </p:spTree>
    <p:extLst>
      <p:ext uri="{BB962C8B-B14F-4D97-AF65-F5344CB8AC3E}">
        <p14:creationId xmlns:p14="http://schemas.microsoft.com/office/powerpoint/2010/main" val="155402605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p3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33</a:t>
            </a:fld>
            <a:endParaRPr/>
          </a:p>
        </p:txBody>
      </p:sp>
      <p:sp>
        <p:nvSpPr>
          <p:cNvPr id="371" name="Google Shape;371;p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72" name="Google Shape;372;p3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Illustrate how we can compute successive instances of GCD(a,b) = GCD(b,a mod b), example taken from text.</a:t>
            </a:r>
            <a:endParaRPr/>
          </a:p>
          <a:p>
            <a:pPr marL="0" lvl="0" indent="0" algn="l" rtl="0">
              <a:spcBef>
                <a:spcPts val="0"/>
              </a:spcBef>
              <a:spcAft>
                <a:spcPts val="0"/>
              </a:spcAft>
              <a:buNone/>
            </a:pPr>
            <a:r>
              <a:rPr lang="en-US"/>
              <a:t>Note this MUST always terminate since will eventually get a mod b = 0 (ie no remainder left).</a:t>
            </a:r>
            <a:endParaRPr/>
          </a:p>
          <a:p>
            <a:pPr marL="0" lvl="0" indent="0" algn="l" rtl="0">
              <a:spcBef>
                <a:spcPts val="0"/>
              </a:spcBef>
              <a:spcAft>
                <a:spcPts val="0"/>
              </a:spcAft>
              <a:buNone/>
            </a:pPr>
            <a:r>
              <a:rPr lang="en-US"/>
              <a:t>Answer is then the last non-zero value. In this case GCD(1970,1066)=2.</a:t>
            </a:r>
            <a:endParaRPr/>
          </a:p>
        </p:txBody>
      </p:sp>
    </p:spTree>
    <p:extLst>
      <p:ext uri="{BB962C8B-B14F-4D97-AF65-F5344CB8AC3E}">
        <p14:creationId xmlns:p14="http://schemas.microsoft.com/office/powerpoint/2010/main" val="22823935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6" name="Google Shape;186;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p3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34</a:t>
            </a:fld>
            <a:endParaRPr/>
          </a:p>
        </p:txBody>
      </p:sp>
      <p:sp>
        <p:nvSpPr>
          <p:cNvPr id="378" name="Google Shape;378;p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79" name="Google Shape;379;p3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latin typeface="Times"/>
                <a:ea typeface="Times"/>
                <a:cs typeface="Times"/>
                <a:sym typeface="Times"/>
              </a:rPr>
              <a:t>Modular arithmetic is where we perform arithmetic operations within the confines of some set of integers mod n. It </a:t>
            </a:r>
            <a:r>
              <a:rPr lang="en-US"/>
              <a:t>uses a finite number of values, and loops back from either end where needed.</a:t>
            </a:r>
            <a:endParaRPr/>
          </a:p>
          <a:p>
            <a:pPr marL="0" lvl="0" indent="0" algn="l" rtl="0">
              <a:spcBef>
                <a:spcPts val="0"/>
              </a:spcBef>
              <a:spcAft>
                <a:spcPts val="0"/>
              </a:spcAft>
              <a:buNone/>
            </a:pPr>
            <a:r>
              <a:rPr lang="en-US"/>
              <a:t>When reducing, we "usually" want to find the </a:t>
            </a:r>
            <a:r>
              <a:rPr lang="en-US" b="1"/>
              <a:t>positive</a:t>
            </a:r>
            <a:r>
              <a:rPr lang="en-US"/>
              <a:t> remainder after dividing by the modulus. For positive numbers, this is simply the normal remainder. For negative numbers we have to "overshoot" (ie find the next multiple larger than the number) and "come back" (ie add a positive remainder to get the number); rather than have a "negative remainder".</a:t>
            </a:r>
            <a:endParaRPr/>
          </a:p>
          <a:p>
            <a:pPr marL="0" lvl="0" indent="0" algn="l" rtl="0">
              <a:spcBef>
                <a:spcPts val="0"/>
              </a:spcBef>
              <a:spcAft>
                <a:spcPts val="0"/>
              </a:spcAft>
              <a:buNone/>
            </a:pPr>
            <a:r>
              <a:rPr lang="en-US"/>
              <a:t>Then note some important properties of modular arithmetic which mean you can modulo reduce at any point and obtain an equivalent answer.</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p3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35</a:t>
            </a:fld>
            <a:endParaRPr/>
          </a:p>
        </p:txBody>
      </p:sp>
      <p:sp>
        <p:nvSpPr>
          <p:cNvPr id="390" name="Google Shape;390;p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91" name="Google Shape;391;p3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Note some more important properties of modular arithmetic, as discussed further in the text.</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p3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36</a:t>
            </a:fld>
            <a:endParaRPr/>
          </a:p>
        </p:txBody>
      </p:sp>
      <p:sp>
        <p:nvSpPr>
          <p:cNvPr id="397" name="Google Shape;397;p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98" name="Google Shape;398;p3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t>Example showing addition in GF(8), from Stallings Table 4.1a.</a:t>
            </a:r>
            <a:endParaRPr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p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8" name="Google Shape;408;p3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9" name="Google Shape;409;p3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37</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p3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6" name="Google Shape;416;p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p3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39</a:t>
            </a:fld>
            <a:endParaRPr/>
          </a:p>
        </p:txBody>
      </p:sp>
      <p:sp>
        <p:nvSpPr>
          <p:cNvPr id="424" name="Google Shape;424;p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25" name="Google Shape;425;p3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Infinite fields are not of particular interest in the context of cryptography. However, finite fields play a crucial role in many cryptographic algorithms. It can be shown that the order of a finite field (number of elements in the field) must be a positive power of a prime, &amp; these are known as Galois fields &amp; denoted GF(p^n). We are most interested in the cases where either n=1 - GF(p), or p=2 - GF(2^n).</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Google Shape;430;p3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1" name="Google Shape;431;p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p3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41</a:t>
            </a:fld>
            <a:endParaRPr/>
          </a:p>
        </p:txBody>
      </p:sp>
      <p:sp>
        <p:nvSpPr>
          <p:cNvPr id="438" name="Google Shape;438;p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39" name="Google Shape;439;p3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Example showing multiplication in GF(7), from Stallings Table 4.3b.</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Google Shape;449;p3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0" name="Google Shape;450;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Google Shape;455;p4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43</a:t>
            </a:fld>
            <a:endParaRPr/>
          </a:p>
        </p:txBody>
      </p:sp>
      <p:sp>
        <p:nvSpPr>
          <p:cNvPr id="456" name="Google Shape;456;p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57" name="Google Shape;457;p4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An important problem is to find multiplicative inverses in such finite fields. Can show that such inverses always exist, &amp; can </a:t>
            </a:r>
            <a:r>
              <a:rPr lang="en-US" sz="1000"/>
              <a:t>extend the </a:t>
            </a:r>
            <a:r>
              <a:rPr lang="en-US"/>
              <a:t>Euclidean</a:t>
            </a:r>
            <a:r>
              <a:rPr lang="en-US" sz="1000"/>
              <a:t> algorithm to find them as shown. See text for discussion as to why this works.</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3" name="Google Shape;193;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Google Shape;465;p4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44</a:t>
            </a:fld>
            <a:endParaRPr/>
          </a:p>
        </p:txBody>
      </p:sp>
      <p:sp>
        <p:nvSpPr>
          <p:cNvPr id="466" name="Google Shape;466;p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67" name="Google Shape;467;p4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Next introduce the interesting subject of polynomial arithmetic, </a:t>
            </a:r>
            <a:r>
              <a:rPr lang="en-US">
                <a:latin typeface="Times"/>
                <a:ea typeface="Times"/>
                <a:cs typeface="Times"/>
                <a:sym typeface="Times"/>
              </a:rPr>
              <a:t>using polynomials in a single variable x, </a:t>
            </a:r>
            <a:r>
              <a:rPr lang="en-US"/>
              <a:t>with several variants as listed above.</a:t>
            </a:r>
            <a:endParaRPr/>
          </a:p>
          <a:p>
            <a:pPr marL="0" lvl="0" indent="0" algn="l" rtl="0">
              <a:spcBef>
                <a:spcPts val="0"/>
              </a:spcBef>
              <a:spcAft>
                <a:spcPts val="0"/>
              </a:spcAft>
              <a:buNone/>
            </a:pPr>
            <a:r>
              <a:rPr lang="en-US"/>
              <a:t>Note we are usually not interested in evaluating a polynomial for any particular value of x, which is thus referred to as the indeterminate.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p4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45</a:t>
            </a:fld>
            <a:endParaRPr/>
          </a:p>
        </p:txBody>
      </p:sp>
      <p:sp>
        <p:nvSpPr>
          <p:cNvPr id="473" name="Google Shape;473;p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74" name="Google Shape;474;p4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Polynomial arithmetic includes the operations of addition, subtraction, and multiplication, defined in the usual way, ie add or subtract corresponding coefficients, or multiply all terms by each other. The examples are from the text, with working in Stallings Figure 4.3.</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p4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46</a:t>
            </a:fld>
            <a:endParaRPr/>
          </a:p>
        </p:txBody>
      </p:sp>
      <p:sp>
        <p:nvSpPr>
          <p:cNvPr id="480" name="Google Shape;480;p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81" name="Google Shape;481;p4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Consider variant where now when computing value of each coefficient do the calculation modulo some value, usually a prime. If the coefficients are computed in a field (eg GF(p)), then division on the polynomials is possible, and we have a polynomial ring. Are most interested in using GF(2) - ie all coefficients are 0 or 1, and any addition/subtraction of coefficients is done mod 2 (ie 2x is the same as 0x!), which is just the common XOR function.</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p4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47</a:t>
            </a:fld>
            <a:endParaRPr/>
          </a:p>
        </p:txBody>
      </p:sp>
      <p:sp>
        <p:nvSpPr>
          <p:cNvPr id="487" name="Google Shape;487;p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88" name="Google Shape;488;p4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Note that we can write any polynomial in the form of </a:t>
            </a:r>
            <a:r>
              <a:rPr lang="en-US" i="1"/>
              <a:t>f</a:t>
            </a:r>
            <a:r>
              <a:rPr lang="en-US"/>
              <a:t>(</a:t>
            </a:r>
            <a:r>
              <a:rPr lang="en-US" i="1"/>
              <a:t>x</a:t>
            </a:r>
            <a:r>
              <a:rPr lang="en-US"/>
              <a:t>) = </a:t>
            </a:r>
            <a:r>
              <a:rPr lang="en-US" i="1"/>
              <a:t>q</a:t>
            </a:r>
            <a:r>
              <a:rPr lang="en-US"/>
              <a:t>(</a:t>
            </a:r>
            <a:r>
              <a:rPr lang="en-US" i="1"/>
              <a:t>x</a:t>
            </a:r>
            <a:r>
              <a:rPr lang="en-US"/>
              <a:t>) </a:t>
            </a:r>
            <a:r>
              <a:rPr lang="en-US" i="1"/>
              <a:t>g</a:t>
            </a:r>
            <a:r>
              <a:rPr lang="en-US"/>
              <a:t>(</a:t>
            </a:r>
            <a:r>
              <a:rPr lang="en-US" i="1"/>
              <a:t>x</a:t>
            </a:r>
            <a:r>
              <a:rPr lang="en-US"/>
              <a:t>) + </a:t>
            </a:r>
            <a:r>
              <a:rPr lang="en-US" i="1"/>
              <a:t>r</a:t>
            </a:r>
            <a:r>
              <a:rPr lang="en-US"/>
              <a:t>(</a:t>
            </a:r>
            <a:r>
              <a:rPr lang="en-US" i="1"/>
              <a:t>x</a:t>
            </a:r>
            <a:r>
              <a:rPr lang="en-US"/>
              <a:t>), where division of f(x) by g(x) results in a quotient q(x) and remainder r(x). Can then extend the concept of divisors from the integer case, and show </a:t>
            </a:r>
            <a:r>
              <a:rPr lang="en-US">
                <a:latin typeface="Times"/>
                <a:ea typeface="Times"/>
                <a:cs typeface="Times"/>
                <a:sym typeface="Times"/>
              </a:rPr>
              <a:t>that the Euclidean algorithm can be extended to find the greatest common divisor of two polynomials whose coefficients are elements of a field. </a:t>
            </a:r>
            <a:endParaRPr/>
          </a:p>
          <a:p>
            <a:pPr marL="0" lvl="0" indent="0" algn="l" rtl="0">
              <a:spcBef>
                <a:spcPts val="0"/>
              </a:spcBef>
              <a:spcAft>
                <a:spcPts val="0"/>
              </a:spcAft>
              <a:buNone/>
            </a:pPr>
            <a:r>
              <a:rPr lang="en-US"/>
              <a:t>Define an </a:t>
            </a:r>
            <a:r>
              <a:rPr lang="en-US" b="1"/>
              <a:t>irreducible</a:t>
            </a:r>
            <a:r>
              <a:rPr lang="en-US"/>
              <a:t> (or prime) polynomial as one with no divisors other than itself &amp; 1. If compute polynomial arithmetic modulo an irreducible polynomial, this forms a finite field, and the GCD &amp; Inverse algorithms can be adapted for it.</a:t>
            </a:r>
            <a:endParaRPr/>
          </a:p>
          <a:p>
            <a:pPr marL="457200" lvl="1"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p4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48</a:t>
            </a:fld>
            <a:endParaRPr/>
          </a:p>
        </p:txBody>
      </p:sp>
      <p:sp>
        <p:nvSpPr>
          <p:cNvPr id="495" name="Google Shape;495;p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96" name="Google Shape;496;p4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We can extend the analogy between polynomial arithmetic over a field and integer arithmetic by defining the greatest common divisor as shown.</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Google Shape;501;p4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02" name="Google Shape;502;p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
        <p:cNvGrpSpPr/>
        <p:nvPr/>
      </p:nvGrpSpPr>
      <p:grpSpPr>
        <a:xfrm>
          <a:off x="0" y="0"/>
          <a:ext cx="0" cy="0"/>
          <a:chOff x="0" y="0"/>
          <a:chExt cx="0" cy="0"/>
        </a:xfrm>
      </p:grpSpPr>
      <p:sp>
        <p:nvSpPr>
          <p:cNvPr id="507" name="Google Shape;507;p4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50</a:t>
            </a:fld>
            <a:endParaRPr/>
          </a:p>
        </p:txBody>
      </p:sp>
      <p:sp>
        <p:nvSpPr>
          <p:cNvPr id="508" name="Google Shape;508;p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09" name="Google Shape;509;p4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228600" lvl="0" indent="-228600" algn="l" rtl="0">
              <a:spcBef>
                <a:spcPts val="0"/>
              </a:spcBef>
              <a:spcAft>
                <a:spcPts val="0"/>
              </a:spcAft>
              <a:buNone/>
            </a:pPr>
            <a:r>
              <a:rPr lang="en-US"/>
              <a:t>Consider now the case of polynomial arithmetic with coordinates mod 2 and polynomials mod an irreducible polynomial m(x). That is </a:t>
            </a:r>
            <a:r>
              <a:rPr lang="en-US">
                <a:latin typeface="Times"/>
                <a:ea typeface="Times"/>
                <a:cs typeface="Times"/>
                <a:sym typeface="Times"/>
              </a:rPr>
              <a:t>Modular Polynomial Arithmetic</a:t>
            </a:r>
            <a:r>
              <a:rPr lang="en-US">
                <a:latin typeface="Helvetica Neue"/>
                <a:ea typeface="Helvetica Neue"/>
                <a:cs typeface="Helvetica Neue"/>
                <a:sym typeface="Helvetica Neue"/>
              </a:rPr>
              <a:t> </a:t>
            </a:r>
            <a:r>
              <a:rPr lang="en-US">
                <a:latin typeface="Times"/>
                <a:ea typeface="Times"/>
                <a:cs typeface="Times"/>
                <a:sym typeface="Times"/>
              </a:rPr>
              <a:t>uses the set S of all polynomials of degree n-1 or less over the field Zp. With the appropriate definition of arithmetic operations, each such set S is a finite field. The definition consists of the following elements:</a:t>
            </a:r>
            <a:r>
              <a:rPr lang="en-US">
                <a:latin typeface="Helvetica Neue"/>
                <a:ea typeface="Helvetica Neue"/>
                <a:cs typeface="Helvetica Neue"/>
                <a:sym typeface="Helvetica Neue"/>
              </a:rPr>
              <a:t> </a:t>
            </a:r>
            <a:endParaRPr/>
          </a:p>
          <a:p>
            <a:pPr marL="228600" lvl="0" indent="-228600" algn="l" rtl="0">
              <a:spcBef>
                <a:spcPts val="0"/>
              </a:spcBef>
              <a:spcAft>
                <a:spcPts val="0"/>
              </a:spcAft>
              <a:buClr>
                <a:schemeClr val="dk1"/>
              </a:buClr>
              <a:buSzPts val="1200"/>
              <a:buFont typeface="Times"/>
              <a:buAutoNum type="arabicPeriod"/>
            </a:pPr>
            <a:r>
              <a:rPr lang="en-US">
                <a:latin typeface="Times"/>
                <a:ea typeface="Times"/>
                <a:cs typeface="Times"/>
                <a:sym typeface="Times"/>
              </a:rPr>
              <a:t>Arithmetic follows the ordinary rules of polynomial arithmetic using the basic rules of algebra, with the following two refinements.</a:t>
            </a:r>
            <a:endParaRPr/>
          </a:p>
          <a:p>
            <a:pPr marL="228600" lvl="0" indent="-228600" algn="l" rtl="0">
              <a:spcBef>
                <a:spcPts val="0"/>
              </a:spcBef>
              <a:spcAft>
                <a:spcPts val="0"/>
              </a:spcAft>
              <a:buClr>
                <a:schemeClr val="dk1"/>
              </a:buClr>
              <a:buSzPts val="1200"/>
              <a:buFont typeface="Times"/>
              <a:buNone/>
            </a:pPr>
            <a:r>
              <a:rPr lang="en-US">
                <a:latin typeface="Times"/>
                <a:ea typeface="Times"/>
                <a:cs typeface="Times"/>
                <a:sym typeface="Times"/>
              </a:rPr>
              <a:t>2.</a:t>
            </a:r>
            <a:r>
              <a:rPr lang="en-US">
                <a:latin typeface="Helvetica Neue"/>
                <a:ea typeface="Helvetica Neue"/>
                <a:cs typeface="Helvetica Neue"/>
                <a:sym typeface="Helvetica Neue"/>
              </a:rPr>
              <a:t> </a:t>
            </a:r>
            <a:r>
              <a:rPr lang="en-US">
                <a:latin typeface="Times"/>
                <a:ea typeface="Times"/>
                <a:cs typeface="Times"/>
                <a:sym typeface="Times"/>
              </a:rPr>
              <a:t>Arithmetic on the coefficients is performed modulo p.</a:t>
            </a:r>
            <a:endParaRPr/>
          </a:p>
          <a:p>
            <a:pPr marL="228600" lvl="0" indent="-228600" algn="l" rtl="0">
              <a:spcBef>
                <a:spcPts val="0"/>
              </a:spcBef>
              <a:spcAft>
                <a:spcPts val="0"/>
              </a:spcAft>
              <a:buClr>
                <a:schemeClr val="dk1"/>
              </a:buClr>
              <a:buSzPts val="1200"/>
              <a:buFont typeface="Times"/>
              <a:buNone/>
            </a:pPr>
            <a:r>
              <a:rPr lang="en-US">
                <a:latin typeface="Times"/>
                <a:ea typeface="Times"/>
                <a:cs typeface="Times"/>
                <a:sym typeface="Times"/>
              </a:rPr>
              <a:t>3.</a:t>
            </a:r>
            <a:r>
              <a:rPr lang="en-US">
                <a:latin typeface="Helvetica Neue"/>
                <a:ea typeface="Helvetica Neue"/>
                <a:cs typeface="Helvetica Neue"/>
                <a:sym typeface="Helvetica Neue"/>
              </a:rPr>
              <a:t> </a:t>
            </a:r>
            <a:r>
              <a:rPr lang="en-US">
                <a:latin typeface="Times"/>
                <a:ea typeface="Times"/>
                <a:cs typeface="Times"/>
                <a:sym typeface="Times"/>
              </a:rPr>
              <a:t>If multiplication results in a polynomial of degree greater than n-1, then the polynomial is reduced modulo some irreducible polynomial m(x) of degree n. That is, we divide by m(x) and keep the remainder</a:t>
            </a:r>
            <a:r>
              <a:rPr lang="en-US">
                <a:latin typeface="Helvetica Neue"/>
                <a:ea typeface="Helvetica Neue"/>
                <a:cs typeface="Helvetica Neue"/>
                <a:sym typeface="Helvetica Neue"/>
              </a:rPr>
              <a:t>.</a:t>
            </a:r>
            <a:endParaRPr/>
          </a:p>
          <a:p>
            <a:pPr marL="228600" lvl="0" indent="-228600" algn="l" rtl="0">
              <a:spcBef>
                <a:spcPts val="0"/>
              </a:spcBef>
              <a:spcAft>
                <a:spcPts val="0"/>
              </a:spcAft>
              <a:buClr>
                <a:schemeClr val="dk1"/>
              </a:buClr>
              <a:buSzPts val="1200"/>
              <a:buFont typeface="Times"/>
              <a:buNone/>
            </a:pPr>
            <a:r>
              <a:rPr lang="en-US">
                <a:latin typeface="Helvetica Neue"/>
                <a:ea typeface="Helvetica Neue"/>
                <a:cs typeface="Helvetica Neue"/>
                <a:sym typeface="Helvetica Neue"/>
              </a:rPr>
              <a:t>This forms a finite field. And j</a:t>
            </a:r>
            <a:r>
              <a:rPr lang="en-US">
                <a:latin typeface="Times"/>
                <a:ea typeface="Times"/>
                <a:cs typeface="Times"/>
                <a:sym typeface="Times"/>
              </a:rPr>
              <a:t>ust as the Euclidean algorithm can be adapted to find the greatest common divisor of two polynomials, the extended Euclidean algorithm can be adapted to find the multiplicative inverse of a polynomial.</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3"/>
        <p:cNvGrpSpPr/>
        <p:nvPr/>
      </p:nvGrpSpPr>
      <p:grpSpPr>
        <a:xfrm>
          <a:off x="0" y="0"/>
          <a:ext cx="0" cy="0"/>
          <a:chOff x="0" y="0"/>
          <a:chExt cx="0" cy="0"/>
        </a:xfrm>
      </p:grpSpPr>
      <p:sp>
        <p:nvSpPr>
          <p:cNvPr id="514" name="Google Shape;514;p4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15" name="Google Shape;515;p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9"/>
        <p:cNvGrpSpPr/>
        <p:nvPr/>
      </p:nvGrpSpPr>
      <p:grpSpPr>
        <a:xfrm>
          <a:off x="0" y="0"/>
          <a:ext cx="0" cy="0"/>
          <a:chOff x="0" y="0"/>
          <a:chExt cx="0" cy="0"/>
        </a:xfrm>
      </p:grpSpPr>
      <p:sp>
        <p:nvSpPr>
          <p:cNvPr id="520" name="Google Shape;520;p4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52</a:t>
            </a:fld>
            <a:endParaRPr/>
          </a:p>
        </p:txBody>
      </p:sp>
      <p:sp>
        <p:nvSpPr>
          <p:cNvPr id="521" name="Google Shape;521;p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22" name="Google Shape;522;p4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Example shows addition &amp; multiplication in GF(2</a:t>
            </a:r>
            <a:r>
              <a:rPr lang="en-US" baseline="30000"/>
              <a:t>3</a:t>
            </a:r>
            <a:r>
              <a:rPr lang="en-US"/>
              <a:t>) modulo (x</a:t>
            </a:r>
            <a:r>
              <a:rPr lang="en-US" baseline="30000"/>
              <a:t>3</a:t>
            </a:r>
            <a:r>
              <a:rPr lang="en-US"/>
              <a:t>+x+1)</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6"/>
        <p:cNvGrpSpPr/>
        <p:nvPr/>
      </p:nvGrpSpPr>
      <p:grpSpPr>
        <a:xfrm>
          <a:off x="0" y="0"/>
          <a:ext cx="0" cy="0"/>
          <a:chOff x="0" y="0"/>
          <a:chExt cx="0" cy="0"/>
        </a:xfrm>
      </p:grpSpPr>
      <p:sp>
        <p:nvSpPr>
          <p:cNvPr id="527" name="Google Shape;527;p5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53</a:t>
            </a:fld>
            <a:endParaRPr/>
          </a:p>
        </p:txBody>
      </p:sp>
      <p:sp>
        <p:nvSpPr>
          <p:cNvPr id="528" name="Google Shape;528;p5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29" name="Google Shape;529;p5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A key motivation for using polynomial arithmetic in GF(2</a:t>
            </a:r>
            <a:r>
              <a:rPr lang="en-US" baseline="30000"/>
              <a:t>n</a:t>
            </a:r>
            <a:r>
              <a:rPr lang="en-US"/>
              <a:t>) is that the polynomials can be represented as a bit string, using all possible bit values, and the calculations only use simple common machine instructions - addition is just XOR, and multiplication is shifts &amp; XOR’s. See text for additional discussion. The shortcut for polynomial reduction comes from the observation that if in GF(2</a:t>
            </a:r>
            <a:r>
              <a:rPr lang="en-US" baseline="30000"/>
              <a:t>n</a:t>
            </a:r>
            <a:r>
              <a:rPr lang="en-US"/>
              <a:t>) then irreducible poly g(x) has highest term x</a:t>
            </a:r>
            <a:r>
              <a:rPr lang="en-US" baseline="30000"/>
              <a:t>n</a:t>
            </a:r>
            <a:r>
              <a:rPr lang="en-US"/>
              <a:t> , and if compute x</a:t>
            </a:r>
            <a:r>
              <a:rPr lang="en-US" baseline="30000"/>
              <a:t>n</a:t>
            </a:r>
            <a:r>
              <a:rPr lang="en-US"/>
              <a:t> mod g(x) answer is g(x)- x</a:t>
            </a:r>
            <a:r>
              <a:rPr lang="en-US" baseline="30000"/>
              <a:t>n</a:t>
            </a:r>
            <a:endParaRPr baseline="3000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0" name="Google Shape;210;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3"/>
        <p:cNvGrpSpPr/>
        <p:nvPr/>
      </p:nvGrpSpPr>
      <p:grpSpPr>
        <a:xfrm>
          <a:off x="0" y="0"/>
          <a:ext cx="0" cy="0"/>
          <a:chOff x="0" y="0"/>
          <a:chExt cx="0" cy="0"/>
        </a:xfrm>
      </p:grpSpPr>
      <p:sp>
        <p:nvSpPr>
          <p:cNvPr id="534" name="Google Shape;534;p5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54</a:t>
            </a:fld>
            <a:endParaRPr/>
          </a:p>
        </p:txBody>
      </p:sp>
      <p:sp>
        <p:nvSpPr>
          <p:cNvPr id="535" name="Google Shape;535;p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536" name="Google Shape;536;p51:notes"/>
          <p:cNvSpPr txBox="1">
            <a:spLocks noGrp="1"/>
          </p:cNvSpPr>
          <p:nvPr>
            <p:ph type="body" idx="1"/>
          </p:nvPr>
        </p:nvSpPr>
        <p:spPr>
          <a:xfrm>
            <a:off x="685800" y="4343400"/>
            <a:ext cx="5486400" cy="4114800"/>
          </a:xfrm>
          <a:prstGeom prst="rect">
            <a:avLst/>
          </a:prstGeom>
          <a:solidFill>
            <a:srgbClr val="FFFFFF"/>
          </a:solidFill>
          <a:ln w="9525" cap="flat" cmpd="sng">
            <a:solidFill>
              <a:srgbClr val="000000"/>
            </a:solidFill>
            <a:prstDash val="solid"/>
            <a:miter lim="800000"/>
            <a:headEnd type="none" w="sm" len="sm"/>
            <a:tailEnd type="none" w="sm" len="sm"/>
          </a:ln>
        </p:spPr>
        <p:txBody>
          <a:bodyPr spcFirstLastPara="1" wrap="square" lIns="91425" tIns="45700" rIns="91425" bIns="45700" anchor="t" anchorCtr="0">
            <a:noAutofit/>
          </a:bodyPr>
          <a:lstStyle/>
          <a:p>
            <a:pPr marL="0" lvl="0" indent="0" algn="l" rtl="0">
              <a:spcBef>
                <a:spcPts val="0"/>
              </a:spcBef>
              <a:spcAft>
                <a:spcPts val="0"/>
              </a:spcAft>
              <a:buNone/>
            </a:pPr>
            <a:r>
              <a:rPr lang="en-US"/>
              <a:t>Show here a few simple examples of addition, multiplication &amp; modulo reduction in GF(2</a:t>
            </a:r>
            <a:r>
              <a:rPr lang="en-US" baseline="30000"/>
              <a:t>3</a:t>
            </a:r>
            <a:r>
              <a:rPr lang="en-US"/>
              <a:t>).</a:t>
            </a:r>
            <a:endParaRPr/>
          </a:p>
          <a:p>
            <a:pPr marL="0" lvl="0" indent="0" algn="l" rtl="0">
              <a:spcBef>
                <a:spcPts val="0"/>
              </a:spcBef>
              <a:spcAft>
                <a:spcPts val="0"/>
              </a:spcAft>
              <a:buNone/>
            </a:pPr>
            <a:r>
              <a:rPr lang="en-US"/>
              <a:t>Note the long form modulo reduction finds p(x)=q(x).m(x)+r(x) with r(x) being the desired remainder.</a:t>
            </a:r>
            <a:endParaRPr baseline="3000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0"/>
        <p:cNvGrpSpPr/>
        <p:nvPr/>
      </p:nvGrpSpPr>
      <p:grpSpPr>
        <a:xfrm>
          <a:off x="0" y="0"/>
          <a:ext cx="0" cy="0"/>
          <a:chOff x="0" y="0"/>
          <a:chExt cx="0" cy="0"/>
        </a:xfrm>
      </p:grpSpPr>
      <p:sp>
        <p:nvSpPr>
          <p:cNvPr id="541" name="Google Shape;541;p5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55</a:t>
            </a:fld>
            <a:endParaRPr/>
          </a:p>
        </p:txBody>
      </p:sp>
      <p:sp>
        <p:nvSpPr>
          <p:cNvPr id="542" name="Google Shape;542;p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543" name="Google Shape;543;p52:notes"/>
          <p:cNvSpPr txBox="1">
            <a:spLocks noGrp="1"/>
          </p:cNvSpPr>
          <p:nvPr>
            <p:ph type="body" idx="1"/>
          </p:nvPr>
        </p:nvSpPr>
        <p:spPr>
          <a:xfrm>
            <a:off x="685800" y="4343400"/>
            <a:ext cx="5486400" cy="4114800"/>
          </a:xfrm>
          <a:prstGeom prst="rect">
            <a:avLst/>
          </a:prstGeom>
          <a:solidFill>
            <a:srgbClr val="FFFFFF"/>
          </a:solidFill>
          <a:ln w="9525" cap="flat" cmpd="sng">
            <a:solidFill>
              <a:srgbClr val="000000"/>
            </a:solidFill>
            <a:prstDash val="solid"/>
            <a:miter lim="800000"/>
            <a:headEnd type="none" w="sm" len="sm"/>
            <a:tailEnd type="none" w="sm" len="sm"/>
          </a:ln>
        </p:spPr>
        <p:txBody>
          <a:bodyPr spcFirstLastPara="1" wrap="square" lIns="91425" tIns="45700" rIns="91425" bIns="45700" anchor="t" anchorCtr="0">
            <a:noAutofit/>
          </a:bodyPr>
          <a:lstStyle/>
          <a:p>
            <a:pPr marL="0" lvl="0" indent="0" algn="l" rtl="0">
              <a:spcBef>
                <a:spcPts val="0"/>
              </a:spcBef>
              <a:spcAft>
                <a:spcPts val="0"/>
              </a:spcAft>
              <a:buNone/>
            </a:pPr>
            <a:r>
              <a:rPr lang="en-US"/>
              <a:t>There is an equivalent technique for defining a finite field of the form GF(2</a:t>
            </a:r>
            <a:r>
              <a:rPr lang="en-US" baseline="30000"/>
              <a:t>n</a:t>
            </a:r>
            <a:r>
              <a:rPr lang="en-US"/>
              <a:t>) using the same irreducible polynomial, based on powers of a generator of the group, which gives a nice implementation of multiplication. The generator can be found from the </a:t>
            </a:r>
            <a:r>
              <a:rPr lang="en-US" b="1"/>
              <a:t>root</a:t>
            </a:r>
            <a:r>
              <a:rPr lang="en-US"/>
              <a:t> of the irreducible polynomial, as discussed in the text.</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8"/>
        <p:cNvGrpSpPr/>
        <p:nvPr/>
      </p:nvGrpSpPr>
      <p:grpSpPr>
        <a:xfrm>
          <a:off x="0" y="0"/>
          <a:ext cx="0" cy="0"/>
          <a:chOff x="0" y="0"/>
          <a:chExt cx="0" cy="0"/>
        </a:xfrm>
      </p:grpSpPr>
      <p:sp>
        <p:nvSpPr>
          <p:cNvPr id="549" name="Google Shape;549;p5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56</a:t>
            </a:fld>
            <a:endParaRPr/>
          </a:p>
        </p:txBody>
      </p:sp>
      <p:sp>
        <p:nvSpPr>
          <p:cNvPr id="550" name="Google Shape;550;p5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51" name="Google Shape;551;p5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Chapter 4 summary.</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7" name="Google Shape;217;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5" name="Google Shape;225;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4" name="Google Shape;234;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4" name="Google Shape;204;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820385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42"/>
        <p:cNvGrpSpPr/>
        <p:nvPr/>
      </p:nvGrpSpPr>
      <p:grpSpPr>
        <a:xfrm>
          <a:off x="0" y="0"/>
          <a:ext cx="0" cy="0"/>
          <a:chOff x="0" y="0"/>
          <a:chExt cx="0" cy="0"/>
        </a:xfrm>
      </p:grpSpPr>
      <p:sp>
        <p:nvSpPr>
          <p:cNvPr id="43" name="Google Shape;43;p55"/>
          <p:cNvSpPr txBox="1">
            <a:spLocks noGrp="1"/>
          </p:cNvSpPr>
          <p:nvPr>
            <p:ph type="ctrTitle"/>
          </p:nvPr>
        </p:nvSpPr>
        <p:spPr>
          <a:xfrm>
            <a:off x="2589213" y="2514600"/>
            <a:ext cx="8915399" cy="2262781"/>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rgbClr val="262626"/>
              </a:buClr>
              <a:buSzPts val="5400"/>
              <a:buFont typeface="Century Gothic"/>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55"/>
          <p:cNvSpPr txBox="1">
            <a:spLocks noGrp="1"/>
          </p:cNvSpPr>
          <p:nvPr>
            <p:ph type="subTitle" idx="1"/>
          </p:nvPr>
        </p:nvSpPr>
        <p:spPr>
          <a:xfrm>
            <a:off x="2589213" y="4777379"/>
            <a:ext cx="8915399" cy="1126283"/>
          </a:xfrm>
          <a:prstGeom prst="rect">
            <a:avLst/>
          </a:prstGeom>
          <a:noFill/>
          <a:ln>
            <a:noFill/>
          </a:ln>
        </p:spPr>
        <p:txBody>
          <a:bodyPr spcFirstLastPara="1" wrap="square" lIns="91425" tIns="45700" rIns="91425" bIns="45700" anchor="t" anchorCtr="0">
            <a:normAutofit/>
          </a:bodyPr>
          <a:lstStyle>
            <a:lvl1pPr lvl="0" algn="l">
              <a:spcBef>
                <a:spcPts val="1000"/>
              </a:spcBef>
              <a:spcAft>
                <a:spcPts val="0"/>
              </a:spcAft>
              <a:buSzPts val="1800"/>
              <a:buNone/>
              <a:defRPr>
                <a:solidFill>
                  <a:srgbClr val="595959"/>
                </a:solidFill>
              </a:defRPr>
            </a:lvl1pPr>
            <a:lvl2pPr lvl="1" algn="ctr">
              <a:spcBef>
                <a:spcPts val="1000"/>
              </a:spcBef>
              <a:spcAft>
                <a:spcPts val="0"/>
              </a:spcAft>
              <a:buSzPts val="1600"/>
              <a:buNone/>
              <a:defRPr>
                <a:solidFill>
                  <a:srgbClr val="888888"/>
                </a:solidFill>
              </a:defRPr>
            </a:lvl2pPr>
            <a:lvl3pPr lvl="2" algn="ctr">
              <a:spcBef>
                <a:spcPts val="1000"/>
              </a:spcBef>
              <a:spcAft>
                <a:spcPts val="0"/>
              </a:spcAft>
              <a:buSzPts val="1400"/>
              <a:buNone/>
              <a:defRPr>
                <a:solidFill>
                  <a:srgbClr val="888888"/>
                </a:solidFill>
              </a:defRPr>
            </a:lvl3pPr>
            <a:lvl4pPr lvl="3" algn="ctr">
              <a:spcBef>
                <a:spcPts val="1000"/>
              </a:spcBef>
              <a:spcAft>
                <a:spcPts val="0"/>
              </a:spcAft>
              <a:buSzPts val="1200"/>
              <a:buNone/>
              <a:defRPr>
                <a:solidFill>
                  <a:srgbClr val="888888"/>
                </a:solidFill>
              </a:defRPr>
            </a:lvl4pPr>
            <a:lvl5pPr lvl="4" algn="ctr">
              <a:spcBef>
                <a:spcPts val="1000"/>
              </a:spcBef>
              <a:spcAft>
                <a:spcPts val="0"/>
              </a:spcAft>
              <a:buSzPts val="1200"/>
              <a:buNone/>
              <a:defRPr>
                <a:solidFill>
                  <a:srgbClr val="888888"/>
                </a:solidFill>
              </a:defRPr>
            </a:lvl5pPr>
            <a:lvl6pPr lvl="5" algn="ctr">
              <a:spcBef>
                <a:spcPts val="1000"/>
              </a:spcBef>
              <a:spcAft>
                <a:spcPts val="0"/>
              </a:spcAft>
              <a:buSzPts val="1200"/>
              <a:buNone/>
              <a:defRPr>
                <a:solidFill>
                  <a:srgbClr val="888888"/>
                </a:solidFill>
              </a:defRPr>
            </a:lvl6pPr>
            <a:lvl7pPr lvl="6" algn="ctr">
              <a:spcBef>
                <a:spcPts val="1000"/>
              </a:spcBef>
              <a:spcAft>
                <a:spcPts val="0"/>
              </a:spcAft>
              <a:buSzPts val="1200"/>
              <a:buNone/>
              <a:defRPr>
                <a:solidFill>
                  <a:srgbClr val="888888"/>
                </a:solidFill>
              </a:defRPr>
            </a:lvl7pPr>
            <a:lvl8pPr lvl="7" algn="ctr">
              <a:spcBef>
                <a:spcPts val="1000"/>
              </a:spcBef>
              <a:spcAft>
                <a:spcPts val="0"/>
              </a:spcAft>
              <a:buSzPts val="1200"/>
              <a:buNone/>
              <a:defRPr>
                <a:solidFill>
                  <a:srgbClr val="888888"/>
                </a:solidFill>
              </a:defRPr>
            </a:lvl8pPr>
            <a:lvl9pPr lvl="8" algn="ctr">
              <a:spcBef>
                <a:spcPts val="1000"/>
              </a:spcBef>
              <a:spcAft>
                <a:spcPts val="0"/>
              </a:spcAft>
              <a:buSzPts val="1200"/>
              <a:buNone/>
              <a:defRPr>
                <a:solidFill>
                  <a:srgbClr val="888888"/>
                </a:solidFill>
              </a:defRPr>
            </a:lvl9pPr>
          </a:lstStyle>
          <a:p>
            <a:endParaRPr/>
          </a:p>
        </p:txBody>
      </p:sp>
      <p:sp>
        <p:nvSpPr>
          <p:cNvPr id="45" name="Google Shape;45;p55"/>
          <p:cNvSpPr txBox="1">
            <a:spLocks noGrp="1"/>
          </p:cNvSpPr>
          <p:nvPr>
            <p:ph type="dt" idx="10"/>
          </p:nvPr>
        </p:nvSpPr>
        <p:spPr>
          <a:xfrm>
            <a:off x="10361612" y="6130437"/>
            <a:ext cx="1146283" cy="370396"/>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 name="Google Shape;46;p55"/>
          <p:cNvSpPr txBox="1">
            <a:spLocks noGrp="1"/>
          </p:cNvSpPr>
          <p:nvPr>
            <p:ph type="ftr" idx="11"/>
          </p:nvPr>
        </p:nvSpPr>
        <p:spPr>
          <a:xfrm>
            <a:off x="2589212" y="6135808"/>
            <a:ext cx="761999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55"/>
          <p:cNvSpPr/>
          <p:nvPr/>
        </p:nvSpPr>
        <p:spPr>
          <a:xfrm>
            <a:off x="0" y="4323810"/>
            <a:ext cx="1744652" cy="778589"/>
          </a:xfrm>
          <a:custGeom>
            <a:avLst/>
            <a:gdLst/>
            <a:ahLst/>
            <a:cxnLst/>
            <a:rect l="l" t="t" r="r" b="b"/>
            <a:pathLst>
              <a:path w="372" h="166" extrusionOk="0">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55"/>
          <p:cNvSpPr txBox="1">
            <a:spLocks noGrp="1"/>
          </p:cNvSpPr>
          <p:nvPr>
            <p:ph type="sldNum" idx="12"/>
          </p:nvPr>
        </p:nvSpPr>
        <p:spPr>
          <a:xfrm>
            <a:off x="531812" y="4529540"/>
            <a:ext cx="7797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Caption">
  <p:cSld name="Title and Caption">
    <p:spTree>
      <p:nvGrpSpPr>
        <p:cNvPr id="1" name="Shape 108"/>
        <p:cNvGrpSpPr/>
        <p:nvPr/>
      </p:nvGrpSpPr>
      <p:grpSpPr>
        <a:xfrm>
          <a:off x="0" y="0"/>
          <a:ext cx="0" cy="0"/>
          <a:chOff x="0" y="0"/>
          <a:chExt cx="0" cy="0"/>
        </a:xfrm>
      </p:grpSpPr>
      <p:sp>
        <p:nvSpPr>
          <p:cNvPr id="109" name="Google Shape;109;p64"/>
          <p:cNvSpPr txBox="1">
            <a:spLocks noGrp="1"/>
          </p:cNvSpPr>
          <p:nvPr>
            <p:ph type="title"/>
          </p:nvPr>
        </p:nvSpPr>
        <p:spPr>
          <a:xfrm>
            <a:off x="2589212" y="609600"/>
            <a:ext cx="8915399" cy="3117040"/>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rgbClr val="262626"/>
              </a:buClr>
              <a:buSzPts val="4800"/>
              <a:buFont typeface="Century Gothic"/>
              <a:buNone/>
              <a:defRPr sz="48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0" name="Google Shape;110;p64"/>
          <p:cNvSpPr txBox="1">
            <a:spLocks noGrp="1"/>
          </p:cNvSpPr>
          <p:nvPr>
            <p:ph type="body" idx="1"/>
          </p:nvPr>
        </p:nvSpPr>
        <p:spPr>
          <a:xfrm>
            <a:off x="2589212" y="4354046"/>
            <a:ext cx="8915399" cy="1555864"/>
          </a:xfrm>
          <a:prstGeom prst="rect">
            <a:avLst/>
          </a:prstGeom>
          <a:noFill/>
          <a:ln>
            <a:noFill/>
          </a:ln>
        </p:spPr>
        <p:txBody>
          <a:bodyPr spcFirstLastPara="1" wrap="square" lIns="91425" tIns="45700" rIns="91425" bIns="45700" anchor="ctr" anchorCtr="0">
            <a:normAutofit/>
          </a:bodyPr>
          <a:lstStyle>
            <a:lvl1pPr marL="457200" lvl="0" indent="-228600" algn="l">
              <a:spcBef>
                <a:spcPts val="1000"/>
              </a:spcBef>
              <a:spcAft>
                <a:spcPts val="0"/>
              </a:spcAft>
              <a:buSzPts val="1800"/>
              <a:buNone/>
              <a:defRPr sz="1800">
                <a:solidFill>
                  <a:srgbClr val="595959"/>
                </a:solidFill>
              </a:defRPr>
            </a:lvl1pPr>
            <a:lvl2pPr marL="914400" lvl="1" indent="-228600" algn="l">
              <a:spcBef>
                <a:spcPts val="1000"/>
              </a:spcBef>
              <a:spcAft>
                <a:spcPts val="0"/>
              </a:spcAft>
              <a:buSzPts val="1800"/>
              <a:buNone/>
              <a:defRPr sz="1800">
                <a:solidFill>
                  <a:srgbClr val="888888"/>
                </a:solidFill>
              </a:defRPr>
            </a:lvl2pPr>
            <a:lvl3pPr marL="1371600" lvl="2" indent="-228600" algn="l">
              <a:spcBef>
                <a:spcPts val="1000"/>
              </a:spcBef>
              <a:spcAft>
                <a:spcPts val="0"/>
              </a:spcAft>
              <a:buSzPts val="1600"/>
              <a:buNone/>
              <a:defRPr sz="1600">
                <a:solidFill>
                  <a:srgbClr val="888888"/>
                </a:solidFill>
              </a:defRPr>
            </a:lvl3pPr>
            <a:lvl4pPr marL="1828800" lvl="3" indent="-228600" algn="l">
              <a:spcBef>
                <a:spcPts val="1000"/>
              </a:spcBef>
              <a:spcAft>
                <a:spcPts val="0"/>
              </a:spcAft>
              <a:buSzPts val="1400"/>
              <a:buNone/>
              <a:defRPr sz="1400">
                <a:solidFill>
                  <a:srgbClr val="888888"/>
                </a:solidFill>
              </a:defRPr>
            </a:lvl4pPr>
            <a:lvl5pPr marL="2286000" lvl="4" indent="-228600" algn="l">
              <a:spcBef>
                <a:spcPts val="1000"/>
              </a:spcBef>
              <a:spcAft>
                <a:spcPts val="0"/>
              </a:spcAft>
              <a:buSzPts val="1400"/>
              <a:buNone/>
              <a:defRPr sz="1400">
                <a:solidFill>
                  <a:srgbClr val="888888"/>
                </a:solidFill>
              </a:defRPr>
            </a:lvl5pPr>
            <a:lvl6pPr marL="2743200" lvl="5" indent="-228600" algn="l">
              <a:spcBef>
                <a:spcPts val="1000"/>
              </a:spcBef>
              <a:spcAft>
                <a:spcPts val="0"/>
              </a:spcAft>
              <a:buSzPts val="1400"/>
              <a:buNone/>
              <a:defRPr sz="1400">
                <a:solidFill>
                  <a:srgbClr val="888888"/>
                </a:solidFill>
              </a:defRPr>
            </a:lvl6pPr>
            <a:lvl7pPr marL="3200400" lvl="6" indent="-228600" algn="l">
              <a:spcBef>
                <a:spcPts val="1000"/>
              </a:spcBef>
              <a:spcAft>
                <a:spcPts val="0"/>
              </a:spcAft>
              <a:buSzPts val="1400"/>
              <a:buNone/>
              <a:defRPr sz="1400">
                <a:solidFill>
                  <a:srgbClr val="888888"/>
                </a:solidFill>
              </a:defRPr>
            </a:lvl7pPr>
            <a:lvl8pPr marL="3657600" lvl="7" indent="-228600" algn="l">
              <a:spcBef>
                <a:spcPts val="1000"/>
              </a:spcBef>
              <a:spcAft>
                <a:spcPts val="0"/>
              </a:spcAft>
              <a:buSzPts val="1400"/>
              <a:buNone/>
              <a:defRPr sz="1400">
                <a:solidFill>
                  <a:srgbClr val="888888"/>
                </a:solidFill>
              </a:defRPr>
            </a:lvl8pPr>
            <a:lvl9pPr marL="4114800" lvl="8" indent="-228600" algn="l">
              <a:spcBef>
                <a:spcPts val="1000"/>
              </a:spcBef>
              <a:spcAft>
                <a:spcPts val="0"/>
              </a:spcAft>
              <a:buSzPts val="1400"/>
              <a:buNone/>
              <a:defRPr sz="1400">
                <a:solidFill>
                  <a:srgbClr val="888888"/>
                </a:solidFill>
              </a:defRPr>
            </a:lvl9pPr>
          </a:lstStyle>
          <a:p>
            <a:endParaRPr/>
          </a:p>
        </p:txBody>
      </p:sp>
      <p:sp>
        <p:nvSpPr>
          <p:cNvPr id="111" name="Google Shape;111;p64"/>
          <p:cNvSpPr txBox="1">
            <a:spLocks noGrp="1"/>
          </p:cNvSpPr>
          <p:nvPr>
            <p:ph type="dt" idx="10"/>
          </p:nvPr>
        </p:nvSpPr>
        <p:spPr>
          <a:xfrm>
            <a:off x="10361612" y="6130437"/>
            <a:ext cx="1146283" cy="370396"/>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2" name="Google Shape;112;p64"/>
          <p:cNvSpPr txBox="1">
            <a:spLocks noGrp="1"/>
          </p:cNvSpPr>
          <p:nvPr>
            <p:ph type="ftr" idx="11"/>
          </p:nvPr>
        </p:nvSpPr>
        <p:spPr>
          <a:xfrm>
            <a:off x="2589212" y="6135808"/>
            <a:ext cx="761999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3" name="Google Shape;113;p64"/>
          <p:cNvSpPr/>
          <p:nvPr/>
        </p:nvSpPr>
        <p:spPr>
          <a:xfrm rot="10800000" flipH="1">
            <a:off x="-4189" y="3178175"/>
            <a:ext cx="1588527" cy="507297"/>
          </a:xfrm>
          <a:custGeom>
            <a:avLst/>
            <a:gdLst/>
            <a:ahLst/>
            <a:cxnLst/>
            <a:rect l="l" t="t" r="r" b="b"/>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64"/>
          <p:cNvSpPr txBox="1">
            <a:spLocks noGrp="1"/>
          </p:cNvSpPr>
          <p:nvPr>
            <p:ph type="sldNum" idx="12"/>
          </p:nvPr>
        </p:nvSpPr>
        <p:spPr>
          <a:xfrm>
            <a:off x="531812" y="3244139"/>
            <a:ext cx="7797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Quote with Caption">
  <p:cSld name="Quote with Caption">
    <p:spTree>
      <p:nvGrpSpPr>
        <p:cNvPr id="1" name="Shape 115"/>
        <p:cNvGrpSpPr/>
        <p:nvPr/>
      </p:nvGrpSpPr>
      <p:grpSpPr>
        <a:xfrm>
          <a:off x="0" y="0"/>
          <a:ext cx="0" cy="0"/>
          <a:chOff x="0" y="0"/>
          <a:chExt cx="0" cy="0"/>
        </a:xfrm>
      </p:grpSpPr>
      <p:sp>
        <p:nvSpPr>
          <p:cNvPr id="116" name="Google Shape;116;p65"/>
          <p:cNvSpPr txBox="1">
            <a:spLocks noGrp="1"/>
          </p:cNvSpPr>
          <p:nvPr>
            <p:ph type="title"/>
          </p:nvPr>
        </p:nvSpPr>
        <p:spPr>
          <a:xfrm>
            <a:off x="2849949" y="609600"/>
            <a:ext cx="8393926" cy="2895600"/>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rgbClr val="262626"/>
              </a:buClr>
              <a:buSzPts val="4800"/>
              <a:buFont typeface="Century Gothic"/>
              <a:buNone/>
              <a:defRPr sz="48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7" name="Google Shape;117;p65"/>
          <p:cNvSpPr txBox="1">
            <a:spLocks noGrp="1"/>
          </p:cNvSpPr>
          <p:nvPr>
            <p:ph type="body" idx="1"/>
          </p:nvPr>
        </p:nvSpPr>
        <p:spPr>
          <a:xfrm>
            <a:off x="3275012" y="3505200"/>
            <a:ext cx="7536554" cy="381000"/>
          </a:xfrm>
          <a:prstGeom prst="rect">
            <a:avLst/>
          </a:prstGeom>
          <a:noFill/>
          <a:ln>
            <a:noFill/>
          </a:ln>
        </p:spPr>
        <p:txBody>
          <a:bodyPr spcFirstLastPara="1" wrap="square" lIns="91425" tIns="45700" rIns="91425" bIns="45700" anchor="ctr" anchorCtr="0">
            <a:noAutofit/>
          </a:bodyPr>
          <a:lstStyle>
            <a:lvl1pPr marL="457200" lvl="0" indent="-228600" algn="l">
              <a:spcBef>
                <a:spcPts val="1000"/>
              </a:spcBef>
              <a:spcAft>
                <a:spcPts val="0"/>
              </a:spcAft>
              <a:buSzPts val="1600"/>
              <a:buFont typeface="Century Gothic"/>
              <a:buNone/>
              <a:defRPr sz="1600">
                <a:solidFill>
                  <a:srgbClr val="7F7F7F"/>
                </a:solidFill>
              </a:defRPr>
            </a:lvl1pPr>
            <a:lvl2pPr marL="914400" lvl="1" indent="-228600" algn="l">
              <a:spcBef>
                <a:spcPts val="1000"/>
              </a:spcBef>
              <a:spcAft>
                <a:spcPts val="0"/>
              </a:spcAft>
              <a:buSzPts val="1600"/>
              <a:buFont typeface="Century Gothic"/>
              <a:buNone/>
              <a:defRPr/>
            </a:lvl2pPr>
            <a:lvl3pPr marL="1371600" lvl="2" indent="-228600" algn="l">
              <a:spcBef>
                <a:spcPts val="1000"/>
              </a:spcBef>
              <a:spcAft>
                <a:spcPts val="0"/>
              </a:spcAft>
              <a:buSzPts val="1400"/>
              <a:buFont typeface="Century Gothic"/>
              <a:buNone/>
              <a:defRPr/>
            </a:lvl3pPr>
            <a:lvl4pPr marL="1828800" lvl="3" indent="-228600" algn="l">
              <a:spcBef>
                <a:spcPts val="1000"/>
              </a:spcBef>
              <a:spcAft>
                <a:spcPts val="0"/>
              </a:spcAft>
              <a:buSzPts val="1200"/>
              <a:buFont typeface="Century Gothic"/>
              <a:buNone/>
              <a:defRPr/>
            </a:lvl4pPr>
            <a:lvl5pPr marL="2286000" lvl="4" indent="-228600" algn="l">
              <a:spcBef>
                <a:spcPts val="1000"/>
              </a:spcBef>
              <a:spcAft>
                <a:spcPts val="0"/>
              </a:spcAft>
              <a:buSzPts val="1200"/>
              <a:buFont typeface="Century Gothic"/>
              <a:buNone/>
              <a:defRPr/>
            </a:lvl5pPr>
            <a:lvl6pPr marL="2743200" lvl="5" indent="-342900" algn="l">
              <a:spcBef>
                <a:spcPts val="1000"/>
              </a:spcBef>
              <a:spcAft>
                <a:spcPts val="0"/>
              </a:spcAft>
              <a:buSzPts val="1800"/>
              <a:buChar char="🠶"/>
              <a:defRPr/>
            </a:lvl6pPr>
            <a:lvl7pPr marL="3200400" lvl="6" indent="-342900" algn="l">
              <a:spcBef>
                <a:spcPts val="1000"/>
              </a:spcBef>
              <a:spcAft>
                <a:spcPts val="0"/>
              </a:spcAft>
              <a:buSzPts val="1800"/>
              <a:buChar char="🠶"/>
              <a:defRPr/>
            </a:lvl7pPr>
            <a:lvl8pPr marL="3657600" lvl="7" indent="-342900" algn="l">
              <a:spcBef>
                <a:spcPts val="1000"/>
              </a:spcBef>
              <a:spcAft>
                <a:spcPts val="0"/>
              </a:spcAft>
              <a:buSzPts val="1800"/>
              <a:buChar char="🠶"/>
              <a:defRPr/>
            </a:lvl8pPr>
            <a:lvl9pPr marL="4114800" lvl="8" indent="-342900" algn="l">
              <a:spcBef>
                <a:spcPts val="1000"/>
              </a:spcBef>
              <a:spcAft>
                <a:spcPts val="0"/>
              </a:spcAft>
              <a:buSzPts val="1800"/>
              <a:buChar char="🠶"/>
              <a:defRPr/>
            </a:lvl9pPr>
          </a:lstStyle>
          <a:p>
            <a:endParaRPr/>
          </a:p>
        </p:txBody>
      </p:sp>
      <p:sp>
        <p:nvSpPr>
          <p:cNvPr id="118" name="Google Shape;118;p65"/>
          <p:cNvSpPr txBox="1">
            <a:spLocks noGrp="1"/>
          </p:cNvSpPr>
          <p:nvPr>
            <p:ph type="body" idx="2"/>
          </p:nvPr>
        </p:nvSpPr>
        <p:spPr>
          <a:xfrm>
            <a:off x="2589212" y="4354046"/>
            <a:ext cx="8915399" cy="1555864"/>
          </a:xfrm>
          <a:prstGeom prst="rect">
            <a:avLst/>
          </a:prstGeom>
          <a:noFill/>
          <a:ln>
            <a:noFill/>
          </a:ln>
        </p:spPr>
        <p:txBody>
          <a:bodyPr spcFirstLastPara="1" wrap="square" lIns="91425" tIns="45700" rIns="91425" bIns="45700" anchor="ctr" anchorCtr="0">
            <a:normAutofit/>
          </a:bodyPr>
          <a:lstStyle>
            <a:lvl1pPr marL="457200" lvl="0" indent="-228600" algn="l">
              <a:spcBef>
                <a:spcPts val="1000"/>
              </a:spcBef>
              <a:spcAft>
                <a:spcPts val="0"/>
              </a:spcAft>
              <a:buSzPts val="1800"/>
              <a:buNone/>
              <a:defRPr sz="1800">
                <a:solidFill>
                  <a:srgbClr val="595959"/>
                </a:solidFill>
              </a:defRPr>
            </a:lvl1pPr>
            <a:lvl2pPr marL="914400" lvl="1" indent="-228600" algn="l">
              <a:spcBef>
                <a:spcPts val="1000"/>
              </a:spcBef>
              <a:spcAft>
                <a:spcPts val="0"/>
              </a:spcAft>
              <a:buSzPts val="1800"/>
              <a:buNone/>
              <a:defRPr sz="1800">
                <a:solidFill>
                  <a:srgbClr val="888888"/>
                </a:solidFill>
              </a:defRPr>
            </a:lvl2pPr>
            <a:lvl3pPr marL="1371600" lvl="2" indent="-228600" algn="l">
              <a:spcBef>
                <a:spcPts val="1000"/>
              </a:spcBef>
              <a:spcAft>
                <a:spcPts val="0"/>
              </a:spcAft>
              <a:buSzPts val="1600"/>
              <a:buNone/>
              <a:defRPr sz="1600">
                <a:solidFill>
                  <a:srgbClr val="888888"/>
                </a:solidFill>
              </a:defRPr>
            </a:lvl3pPr>
            <a:lvl4pPr marL="1828800" lvl="3" indent="-228600" algn="l">
              <a:spcBef>
                <a:spcPts val="1000"/>
              </a:spcBef>
              <a:spcAft>
                <a:spcPts val="0"/>
              </a:spcAft>
              <a:buSzPts val="1400"/>
              <a:buNone/>
              <a:defRPr sz="1400">
                <a:solidFill>
                  <a:srgbClr val="888888"/>
                </a:solidFill>
              </a:defRPr>
            </a:lvl4pPr>
            <a:lvl5pPr marL="2286000" lvl="4" indent="-228600" algn="l">
              <a:spcBef>
                <a:spcPts val="1000"/>
              </a:spcBef>
              <a:spcAft>
                <a:spcPts val="0"/>
              </a:spcAft>
              <a:buSzPts val="1400"/>
              <a:buNone/>
              <a:defRPr sz="1400">
                <a:solidFill>
                  <a:srgbClr val="888888"/>
                </a:solidFill>
              </a:defRPr>
            </a:lvl5pPr>
            <a:lvl6pPr marL="2743200" lvl="5" indent="-228600" algn="l">
              <a:spcBef>
                <a:spcPts val="1000"/>
              </a:spcBef>
              <a:spcAft>
                <a:spcPts val="0"/>
              </a:spcAft>
              <a:buSzPts val="1400"/>
              <a:buNone/>
              <a:defRPr sz="1400">
                <a:solidFill>
                  <a:srgbClr val="888888"/>
                </a:solidFill>
              </a:defRPr>
            </a:lvl6pPr>
            <a:lvl7pPr marL="3200400" lvl="6" indent="-228600" algn="l">
              <a:spcBef>
                <a:spcPts val="1000"/>
              </a:spcBef>
              <a:spcAft>
                <a:spcPts val="0"/>
              </a:spcAft>
              <a:buSzPts val="1400"/>
              <a:buNone/>
              <a:defRPr sz="1400">
                <a:solidFill>
                  <a:srgbClr val="888888"/>
                </a:solidFill>
              </a:defRPr>
            </a:lvl7pPr>
            <a:lvl8pPr marL="3657600" lvl="7" indent="-228600" algn="l">
              <a:spcBef>
                <a:spcPts val="1000"/>
              </a:spcBef>
              <a:spcAft>
                <a:spcPts val="0"/>
              </a:spcAft>
              <a:buSzPts val="1400"/>
              <a:buNone/>
              <a:defRPr sz="1400">
                <a:solidFill>
                  <a:srgbClr val="888888"/>
                </a:solidFill>
              </a:defRPr>
            </a:lvl8pPr>
            <a:lvl9pPr marL="4114800" lvl="8" indent="-228600" algn="l">
              <a:spcBef>
                <a:spcPts val="1000"/>
              </a:spcBef>
              <a:spcAft>
                <a:spcPts val="0"/>
              </a:spcAft>
              <a:buSzPts val="1400"/>
              <a:buNone/>
              <a:defRPr sz="1400">
                <a:solidFill>
                  <a:srgbClr val="888888"/>
                </a:solidFill>
              </a:defRPr>
            </a:lvl9pPr>
          </a:lstStyle>
          <a:p>
            <a:endParaRPr/>
          </a:p>
        </p:txBody>
      </p:sp>
      <p:sp>
        <p:nvSpPr>
          <p:cNvPr id="119" name="Google Shape;119;p65"/>
          <p:cNvSpPr txBox="1">
            <a:spLocks noGrp="1"/>
          </p:cNvSpPr>
          <p:nvPr>
            <p:ph type="dt" idx="10"/>
          </p:nvPr>
        </p:nvSpPr>
        <p:spPr>
          <a:xfrm>
            <a:off x="10361612" y="6130437"/>
            <a:ext cx="1146283" cy="370396"/>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0" name="Google Shape;120;p65"/>
          <p:cNvSpPr txBox="1">
            <a:spLocks noGrp="1"/>
          </p:cNvSpPr>
          <p:nvPr>
            <p:ph type="ftr" idx="11"/>
          </p:nvPr>
        </p:nvSpPr>
        <p:spPr>
          <a:xfrm>
            <a:off x="2589212" y="6135808"/>
            <a:ext cx="761999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1" name="Google Shape;121;p65"/>
          <p:cNvSpPr/>
          <p:nvPr/>
        </p:nvSpPr>
        <p:spPr>
          <a:xfrm rot="10800000" flipH="1">
            <a:off x="-4189" y="3178175"/>
            <a:ext cx="1588527" cy="507297"/>
          </a:xfrm>
          <a:custGeom>
            <a:avLst/>
            <a:gdLst/>
            <a:ahLst/>
            <a:cxnLst/>
            <a:rect l="l" t="t" r="r" b="b"/>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65"/>
          <p:cNvSpPr txBox="1">
            <a:spLocks noGrp="1"/>
          </p:cNvSpPr>
          <p:nvPr>
            <p:ph type="sldNum" idx="12"/>
          </p:nvPr>
        </p:nvSpPr>
        <p:spPr>
          <a:xfrm>
            <a:off x="531812" y="3244139"/>
            <a:ext cx="7797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123" name="Google Shape;123;p65"/>
          <p:cNvSpPr txBox="1"/>
          <p:nvPr/>
        </p:nvSpPr>
        <p:spPr>
          <a:xfrm>
            <a:off x="2467652" y="648005"/>
            <a:ext cx="609600" cy="584776"/>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8000">
                <a:solidFill>
                  <a:schemeClr val="accent1"/>
                </a:solidFill>
                <a:latin typeface="Arial"/>
                <a:ea typeface="Arial"/>
                <a:cs typeface="Arial"/>
                <a:sym typeface="Arial"/>
              </a:rPr>
              <a:t>“</a:t>
            </a:r>
            <a:endParaRPr/>
          </a:p>
        </p:txBody>
      </p:sp>
      <p:sp>
        <p:nvSpPr>
          <p:cNvPr id="124" name="Google Shape;124;p65"/>
          <p:cNvSpPr txBox="1"/>
          <p:nvPr/>
        </p:nvSpPr>
        <p:spPr>
          <a:xfrm>
            <a:off x="11114852" y="2905306"/>
            <a:ext cx="609600" cy="584776"/>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8000">
                <a:solidFill>
                  <a:schemeClr val="accent1"/>
                </a:solidFill>
                <a:latin typeface="Arial"/>
                <a:ea typeface="Arial"/>
                <a:cs typeface="Arial"/>
                <a:sym typeface="Arial"/>
              </a:rPr>
              <a:t>”</a:t>
            </a: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Name Card">
  <p:cSld name="Name Card">
    <p:spTree>
      <p:nvGrpSpPr>
        <p:cNvPr id="1" name="Shape 125"/>
        <p:cNvGrpSpPr/>
        <p:nvPr/>
      </p:nvGrpSpPr>
      <p:grpSpPr>
        <a:xfrm>
          <a:off x="0" y="0"/>
          <a:ext cx="0" cy="0"/>
          <a:chOff x="0" y="0"/>
          <a:chExt cx="0" cy="0"/>
        </a:xfrm>
      </p:grpSpPr>
      <p:sp>
        <p:nvSpPr>
          <p:cNvPr id="126" name="Google Shape;126;p66"/>
          <p:cNvSpPr txBox="1">
            <a:spLocks noGrp="1"/>
          </p:cNvSpPr>
          <p:nvPr>
            <p:ph type="title"/>
          </p:nvPr>
        </p:nvSpPr>
        <p:spPr>
          <a:xfrm>
            <a:off x="2589213" y="2438400"/>
            <a:ext cx="8915400" cy="2724845"/>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rgbClr val="262626"/>
              </a:buClr>
              <a:buSzPts val="4800"/>
              <a:buFont typeface="Century Gothic"/>
              <a:buNone/>
              <a:defRPr sz="4800"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7" name="Google Shape;127;p66"/>
          <p:cNvSpPr txBox="1">
            <a:spLocks noGrp="1"/>
          </p:cNvSpPr>
          <p:nvPr>
            <p:ph type="body" idx="1"/>
          </p:nvPr>
        </p:nvSpPr>
        <p:spPr>
          <a:xfrm>
            <a:off x="2589213" y="5181600"/>
            <a:ext cx="8915400" cy="729622"/>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800"/>
              <a:buNone/>
              <a:defRPr>
                <a:solidFill>
                  <a:srgbClr val="595959"/>
                </a:solidFill>
              </a:defRPr>
            </a:lvl1pPr>
            <a:lvl2pPr marL="914400" lvl="1" indent="-342900" algn="l">
              <a:spcBef>
                <a:spcPts val="1000"/>
              </a:spcBef>
              <a:spcAft>
                <a:spcPts val="0"/>
              </a:spcAft>
              <a:buSzPts val="1800"/>
              <a:buChar char="🠶"/>
              <a:defRPr/>
            </a:lvl2pPr>
            <a:lvl3pPr marL="1371600" lvl="2" indent="-342900" algn="l">
              <a:spcBef>
                <a:spcPts val="1000"/>
              </a:spcBef>
              <a:spcAft>
                <a:spcPts val="0"/>
              </a:spcAft>
              <a:buSzPts val="1800"/>
              <a:buChar char="🠶"/>
              <a:defRPr/>
            </a:lvl3pPr>
            <a:lvl4pPr marL="1828800" lvl="3" indent="-342900" algn="l">
              <a:spcBef>
                <a:spcPts val="1000"/>
              </a:spcBef>
              <a:spcAft>
                <a:spcPts val="0"/>
              </a:spcAft>
              <a:buSzPts val="1800"/>
              <a:buChar char="🠶"/>
              <a:defRPr/>
            </a:lvl4pPr>
            <a:lvl5pPr marL="2286000" lvl="4" indent="-342900" algn="l">
              <a:spcBef>
                <a:spcPts val="1000"/>
              </a:spcBef>
              <a:spcAft>
                <a:spcPts val="0"/>
              </a:spcAft>
              <a:buSzPts val="1800"/>
              <a:buChar char="🠶"/>
              <a:defRPr/>
            </a:lvl5pPr>
            <a:lvl6pPr marL="2743200" lvl="5" indent="-342900" algn="l">
              <a:spcBef>
                <a:spcPts val="1000"/>
              </a:spcBef>
              <a:spcAft>
                <a:spcPts val="0"/>
              </a:spcAft>
              <a:buSzPts val="1800"/>
              <a:buChar char="🠶"/>
              <a:defRPr/>
            </a:lvl6pPr>
            <a:lvl7pPr marL="3200400" lvl="6" indent="-342900" algn="l">
              <a:spcBef>
                <a:spcPts val="1000"/>
              </a:spcBef>
              <a:spcAft>
                <a:spcPts val="0"/>
              </a:spcAft>
              <a:buSzPts val="1800"/>
              <a:buChar char="🠶"/>
              <a:defRPr/>
            </a:lvl7pPr>
            <a:lvl8pPr marL="3657600" lvl="7" indent="-342900" algn="l">
              <a:spcBef>
                <a:spcPts val="1000"/>
              </a:spcBef>
              <a:spcAft>
                <a:spcPts val="0"/>
              </a:spcAft>
              <a:buSzPts val="1800"/>
              <a:buChar char="🠶"/>
              <a:defRPr/>
            </a:lvl8pPr>
            <a:lvl9pPr marL="4114800" lvl="8" indent="-342900" algn="l">
              <a:spcBef>
                <a:spcPts val="1000"/>
              </a:spcBef>
              <a:spcAft>
                <a:spcPts val="0"/>
              </a:spcAft>
              <a:buSzPts val="1800"/>
              <a:buChar char="🠶"/>
              <a:defRPr/>
            </a:lvl9pPr>
          </a:lstStyle>
          <a:p>
            <a:endParaRPr/>
          </a:p>
        </p:txBody>
      </p:sp>
      <p:sp>
        <p:nvSpPr>
          <p:cNvPr id="128" name="Google Shape;128;p66"/>
          <p:cNvSpPr txBox="1">
            <a:spLocks noGrp="1"/>
          </p:cNvSpPr>
          <p:nvPr>
            <p:ph type="dt" idx="10"/>
          </p:nvPr>
        </p:nvSpPr>
        <p:spPr>
          <a:xfrm>
            <a:off x="10361612" y="6130437"/>
            <a:ext cx="1146283" cy="370396"/>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9" name="Google Shape;129;p66"/>
          <p:cNvSpPr txBox="1">
            <a:spLocks noGrp="1"/>
          </p:cNvSpPr>
          <p:nvPr>
            <p:ph type="ftr" idx="11"/>
          </p:nvPr>
        </p:nvSpPr>
        <p:spPr>
          <a:xfrm>
            <a:off x="2589212" y="6135808"/>
            <a:ext cx="761999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0" name="Google Shape;130;p66"/>
          <p:cNvSpPr/>
          <p:nvPr/>
        </p:nvSpPr>
        <p:spPr>
          <a:xfrm rot="10800000" flipH="1">
            <a:off x="-4189" y="4911725"/>
            <a:ext cx="1588527" cy="507297"/>
          </a:xfrm>
          <a:custGeom>
            <a:avLst/>
            <a:gdLst/>
            <a:ahLst/>
            <a:cxnLst/>
            <a:rect l="l" t="t" r="r" b="b"/>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66"/>
          <p:cNvSpPr txBox="1">
            <a:spLocks noGrp="1"/>
          </p:cNvSpPr>
          <p:nvPr>
            <p:ph type="sldNum" idx="12"/>
          </p:nvPr>
        </p:nvSpPr>
        <p:spPr>
          <a:xfrm>
            <a:off x="531812" y="4983087"/>
            <a:ext cx="7797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Name Card">
  <p:cSld name="Quote Name Card">
    <p:spTree>
      <p:nvGrpSpPr>
        <p:cNvPr id="1" name="Shape 132"/>
        <p:cNvGrpSpPr/>
        <p:nvPr/>
      </p:nvGrpSpPr>
      <p:grpSpPr>
        <a:xfrm>
          <a:off x="0" y="0"/>
          <a:ext cx="0" cy="0"/>
          <a:chOff x="0" y="0"/>
          <a:chExt cx="0" cy="0"/>
        </a:xfrm>
      </p:grpSpPr>
      <p:sp>
        <p:nvSpPr>
          <p:cNvPr id="133" name="Google Shape;133;p67"/>
          <p:cNvSpPr txBox="1">
            <a:spLocks noGrp="1"/>
          </p:cNvSpPr>
          <p:nvPr>
            <p:ph type="title"/>
          </p:nvPr>
        </p:nvSpPr>
        <p:spPr>
          <a:xfrm>
            <a:off x="2849949" y="609600"/>
            <a:ext cx="8393926" cy="2895600"/>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rgbClr val="262626"/>
              </a:buClr>
              <a:buSzPts val="4800"/>
              <a:buFont typeface="Century Gothic"/>
              <a:buNone/>
              <a:defRPr sz="48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4" name="Google Shape;134;p67"/>
          <p:cNvSpPr txBox="1">
            <a:spLocks noGrp="1"/>
          </p:cNvSpPr>
          <p:nvPr>
            <p:ph type="body" idx="1"/>
          </p:nvPr>
        </p:nvSpPr>
        <p:spPr>
          <a:xfrm>
            <a:off x="2589212" y="4343400"/>
            <a:ext cx="8915400" cy="838200"/>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2400"/>
              <a:buFont typeface="Century Gothic"/>
              <a:buNone/>
              <a:defRPr sz="2400">
                <a:solidFill>
                  <a:schemeClr val="accent1"/>
                </a:solidFill>
              </a:defRPr>
            </a:lvl1pPr>
            <a:lvl2pPr marL="914400" lvl="1" indent="-228600" algn="l">
              <a:spcBef>
                <a:spcPts val="1000"/>
              </a:spcBef>
              <a:spcAft>
                <a:spcPts val="0"/>
              </a:spcAft>
              <a:buSzPts val="1600"/>
              <a:buFont typeface="Century Gothic"/>
              <a:buNone/>
              <a:defRPr/>
            </a:lvl2pPr>
            <a:lvl3pPr marL="1371600" lvl="2" indent="-228600" algn="l">
              <a:spcBef>
                <a:spcPts val="1000"/>
              </a:spcBef>
              <a:spcAft>
                <a:spcPts val="0"/>
              </a:spcAft>
              <a:buSzPts val="1400"/>
              <a:buFont typeface="Century Gothic"/>
              <a:buNone/>
              <a:defRPr/>
            </a:lvl3pPr>
            <a:lvl4pPr marL="1828800" lvl="3" indent="-228600" algn="l">
              <a:spcBef>
                <a:spcPts val="1000"/>
              </a:spcBef>
              <a:spcAft>
                <a:spcPts val="0"/>
              </a:spcAft>
              <a:buSzPts val="1200"/>
              <a:buFont typeface="Century Gothic"/>
              <a:buNone/>
              <a:defRPr/>
            </a:lvl4pPr>
            <a:lvl5pPr marL="2286000" lvl="4" indent="-228600" algn="l">
              <a:spcBef>
                <a:spcPts val="1000"/>
              </a:spcBef>
              <a:spcAft>
                <a:spcPts val="0"/>
              </a:spcAft>
              <a:buSzPts val="1200"/>
              <a:buFont typeface="Century Gothic"/>
              <a:buNone/>
              <a:defRPr/>
            </a:lvl5pPr>
            <a:lvl6pPr marL="2743200" lvl="5" indent="-342900" algn="l">
              <a:spcBef>
                <a:spcPts val="1000"/>
              </a:spcBef>
              <a:spcAft>
                <a:spcPts val="0"/>
              </a:spcAft>
              <a:buSzPts val="1800"/>
              <a:buChar char="🠶"/>
              <a:defRPr/>
            </a:lvl6pPr>
            <a:lvl7pPr marL="3200400" lvl="6" indent="-342900" algn="l">
              <a:spcBef>
                <a:spcPts val="1000"/>
              </a:spcBef>
              <a:spcAft>
                <a:spcPts val="0"/>
              </a:spcAft>
              <a:buSzPts val="1800"/>
              <a:buChar char="🠶"/>
              <a:defRPr/>
            </a:lvl7pPr>
            <a:lvl8pPr marL="3657600" lvl="7" indent="-342900" algn="l">
              <a:spcBef>
                <a:spcPts val="1000"/>
              </a:spcBef>
              <a:spcAft>
                <a:spcPts val="0"/>
              </a:spcAft>
              <a:buSzPts val="1800"/>
              <a:buChar char="🠶"/>
              <a:defRPr/>
            </a:lvl8pPr>
            <a:lvl9pPr marL="4114800" lvl="8" indent="-342900" algn="l">
              <a:spcBef>
                <a:spcPts val="1000"/>
              </a:spcBef>
              <a:spcAft>
                <a:spcPts val="0"/>
              </a:spcAft>
              <a:buSzPts val="1800"/>
              <a:buChar char="🠶"/>
              <a:defRPr/>
            </a:lvl9pPr>
          </a:lstStyle>
          <a:p>
            <a:endParaRPr/>
          </a:p>
        </p:txBody>
      </p:sp>
      <p:sp>
        <p:nvSpPr>
          <p:cNvPr id="135" name="Google Shape;135;p67"/>
          <p:cNvSpPr txBox="1">
            <a:spLocks noGrp="1"/>
          </p:cNvSpPr>
          <p:nvPr>
            <p:ph type="body" idx="2"/>
          </p:nvPr>
        </p:nvSpPr>
        <p:spPr>
          <a:xfrm>
            <a:off x="2589213" y="5181600"/>
            <a:ext cx="8915400" cy="729622"/>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800"/>
              <a:buNone/>
              <a:defRPr>
                <a:solidFill>
                  <a:srgbClr val="595959"/>
                </a:solidFill>
              </a:defRPr>
            </a:lvl1pPr>
            <a:lvl2pPr marL="914400" lvl="1" indent="-342900" algn="l">
              <a:spcBef>
                <a:spcPts val="1000"/>
              </a:spcBef>
              <a:spcAft>
                <a:spcPts val="0"/>
              </a:spcAft>
              <a:buSzPts val="1800"/>
              <a:buChar char="🠶"/>
              <a:defRPr/>
            </a:lvl2pPr>
            <a:lvl3pPr marL="1371600" lvl="2" indent="-342900" algn="l">
              <a:spcBef>
                <a:spcPts val="1000"/>
              </a:spcBef>
              <a:spcAft>
                <a:spcPts val="0"/>
              </a:spcAft>
              <a:buSzPts val="1800"/>
              <a:buChar char="🠶"/>
              <a:defRPr/>
            </a:lvl3pPr>
            <a:lvl4pPr marL="1828800" lvl="3" indent="-342900" algn="l">
              <a:spcBef>
                <a:spcPts val="1000"/>
              </a:spcBef>
              <a:spcAft>
                <a:spcPts val="0"/>
              </a:spcAft>
              <a:buSzPts val="1800"/>
              <a:buChar char="🠶"/>
              <a:defRPr/>
            </a:lvl4pPr>
            <a:lvl5pPr marL="2286000" lvl="4" indent="-342900" algn="l">
              <a:spcBef>
                <a:spcPts val="1000"/>
              </a:spcBef>
              <a:spcAft>
                <a:spcPts val="0"/>
              </a:spcAft>
              <a:buSzPts val="1800"/>
              <a:buChar char="🠶"/>
              <a:defRPr/>
            </a:lvl5pPr>
            <a:lvl6pPr marL="2743200" lvl="5" indent="-342900" algn="l">
              <a:spcBef>
                <a:spcPts val="1000"/>
              </a:spcBef>
              <a:spcAft>
                <a:spcPts val="0"/>
              </a:spcAft>
              <a:buSzPts val="1800"/>
              <a:buChar char="🠶"/>
              <a:defRPr/>
            </a:lvl6pPr>
            <a:lvl7pPr marL="3200400" lvl="6" indent="-342900" algn="l">
              <a:spcBef>
                <a:spcPts val="1000"/>
              </a:spcBef>
              <a:spcAft>
                <a:spcPts val="0"/>
              </a:spcAft>
              <a:buSzPts val="1800"/>
              <a:buChar char="🠶"/>
              <a:defRPr/>
            </a:lvl7pPr>
            <a:lvl8pPr marL="3657600" lvl="7" indent="-342900" algn="l">
              <a:spcBef>
                <a:spcPts val="1000"/>
              </a:spcBef>
              <a:spcAft>
                <a:spcPts val="0"/>
              </a:spcAft>
              <a:buSzPts val="1800"/>
              <a:buChar char="🠶"/>
              <a:defRPr/>
            </a:lvl8pPr>
            <a:lvl9pPr marL="4114800" lvl="8" indent="-342900" algn="l">
              <a:spcBef>
                <a:spcPts val="1000"/>
              </a:spcBef>
              <a:spcAft>
                <a:spcPts val="0"/>
              </a:spcAft>
              <a:buSzPts val="1800"/>
              <a:buChar char="🠶"/>
              <a:defRPr/>
            </a:lvl9pPr>
          </a:lstStyle>
          <a:p>
            <a:endParaRPr/>
          </a:p>
        </p:txBody>
      </p:sp>
      <p:sp>
        <p:nvSpPr>
          <p:cNvPr id="136" name="Google Shape;136;p67"/>
          <p:cNvSpPr txBox="1">
            <a:spLocks noGrp="1"/>
          </p:cNvSpPr>
          <p:nvPr>
            <p:ph type="dt" idx="10"/>
          </p:nvPr>
        </p:nvSpPr>
        <p:spPr>
          <a:xfrm>
            <a:off x="10361612" y="6130437"/>
            <a:ext cx="1146283" cy="370396"/>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7" name="Google Shape;137;p67"/>
          <p:cNvSpPr txBox="1">
            <a:spLocks noGrp="1"/>
          </p:cNvSpPr>
          <p:nvPr>
            <p:ph type="ftr" idx="11"/>
          </p:nvPr>
        </p:nvSpPr>
        <p:spPr>
          <a:xfrm>
            <a:off x="2589212" y="6135808"/>
            <a:ext cx="761999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8" name="Google Shape;138;p67"/>
          <p:cNvSpPr/>
          <p:nvPr/>
        </p:nvSpPr>
        <p:spPr>
          <a:xfrm rot="10800000" flipH="1">
            <a:off x="-4189" y="4911725"/>
            <a:ext cx="1588527" cy="507297"/>
          </a:xfrm>
          <a:custGeom>
            <a:avLst/>
            <a:gdLst/>
            <a:ahLst/>
            <a:cxnLst/>
            <a:rect l="l" t="t" r="r" b="b"/>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67"/>
          <p:cNvSpPr txBox="1">
            <a:spLocks noGrp="1"/>
          </p:cNvSpPr>
          <p:nvPr>
            <p:ph type="sldNum" idx="12"/>
          </p:nvPr>
        </p:nvSpPr>
        <p:spPr>
          <a:xfrm>
            <a:off x="531812" y="4983087"/>
            <a:ext cx="7797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140" name="Google Shape;140;p67"/>
          <p:cNvSpPr txBox="1"/>
          <p:nvPr/>
        </p:nvSpPr>
        <p:spPr>
          <a:xfrm>
            <a:off x="2467652" y="648005"/>
            <a:ext cx="609600" cy="584776"/>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8000">
                <a:solidFill>
                  <a:schemeClr val="accent1"/>
                </a:solidFill>
                <a:latin typeface="Arial"/>
                <a:ea typeface="Arial"/>
                <a:cs typeface="Arial"/>
                <a:sym typeface="Arial"/>
              </a:rPr>
              <a:t>“</a:t>
            </a:r>
            <a:endParaRPr/>
          </a:p>
        </p:txBody>
      </p:sp>
      <p:sp>
        <p:nvSpPr>
          <p:cNvPr id="141" name="Google Shape;141;p67"/>
          <p:cNvSpPr txBox="1"/>
          <p:nvPr/>
        </p:nvSpPr>
        <p:spPr>
          <a:xfrm>
            <a:off x="11114852" y="2905306"/>
            <a:ext cx="609600" cy="584776"/>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8000">
                <a:solidFill>
                  <a:schemeClr val="accent1"/>
                </a:solidFill>
                <a:latin typeface="Arial"/>
                <a:ea typeface="Arial"/>
                <a:cs typeface="Arial"/>
                <a:sym typeface="Arial"/>
              </a:rPr>
              <a:t>”</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rue or False">
  <p:cSld name="True or False">
    <p:spTree>
      <p:nvGrpSpPr>
        <p:cNvPr id="1" name="Shape 142"/>
        <p:cNvGrpSpPr/>
        <p:nvPr/>
      </p:nvGrpSpPr>
      <p:grpSpPr>
        <a:xfrm>
          <a:off x="0" y="0"/>
          <a:ext cx="0" cy="0"/>
          <a:chOff x="0" y="0"/>
          <a:chExt cx="0" cy="0"/>
        </a:xfrm>
      </p:grpSpPr>
      <p:sp>
        <p:nvSpPr>
          <p:cNvPr id="143" name="Google Shape;143;p68"/>
          <p:cNvSpPr txBox="1">
            <a:spLocks noGrp="1"/>
          </p:cNvSpPr>
          <p:nvPr>
            <p:ph type="title"/>
          </p:nvPr>
        </p:nvSpPr>
        <p:spPr>
          <a:xfrm>
            <a:off x="2589212" y="627407"/>
            <a:ext cx="8915399" cy="2880020"/>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rgbClr val="262626"/>
              </a:buClr>
              <a:buSzPts val="4800"/>
              <a:buFont typeface="Century Gothic"/>
              <a:buNone/>
              <a:defRPr sz="4800"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4" name="Google Shape;144;p68"/>
          <p:cNvSpPr txBox="1">
            <a:spLocks noGrp="1"/>
          </p:cNvSpPr>
          <p:nvPr>
            <p:ph type="body" idx="1"/>
          </p:nvPr>
        </p:nvSpPr>
        <p:spPr>
          <a:xfrm>
            <a:off x="2589212" y="4343400"/>
            <a:ext cx="8915400" cy="838200"/>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2400"/>
              <a:buFont typeface="Century Gothic"/>
              <a:buNone/>
              <a:defRPr sz="2400">
                <a:solidFill>
                  <a:schemeClr val="accent1"/>
                </a:solidFill>
              </a:defRPr>
            </a:lvl1pPr>
            <a:lvl2pPr marL="914400" lvl="1" indent="-228600" algn="l">
              <a:spcBef>
                <a:spcPts val="1000"/>
              </a:spcBef>
              <a:spcAft>
                <a:spcPts val="0"/>
              </a:spcAft>
              <a:buSzPts val="1600"/>
              <a:buFont typeface="Century Gothic"/>
              <a:buNone/>
              <a:defRPr/>
            </a:lvl2pPr>
            <a:lvl3pPr marL="1371600" lvl="2" indent="-228600" algn="l">
              <a:spcBef>
                <a:spcPts val="1000"/>
              </a:spcBef>
              <a:spcAft>
                <a:spcPts val="0"/>
              </a:spcAft>
              <a:buSzPts val="1400"/>
              <a:buFont typeface="Century Gothic"/>
              <a:buNone/>
              <a:defRPr/>
            </a:lvl3pPr>
            <a:lvl4pPr marL="1828800" lvl="3" indent="-228600" algn="l">
              <a:spcBef>
                <a:spcPts val="1000"/>
              </a:spcBef>
              <a:spcAft>
                <a:spcPts val="0"/>
              </a:spcAft>
              <a:buSzPts val="1200"/>
              <a:buFont typeface="Century Gothic"/>
              <a:buNone/>
              <a:defRPr/>
            </a:lvl4pPr>
            <a:lvl5pPr marL="2286000" lvl="4" indent="-228600" algn="l">
              <a:spcBef>
                <a:spcPts val="1000"/>
              </a:spcBef>
              <a:spcAft>
                <a:spcPts val="0"/>
              </a:spcAft>
              <a:buSzPts val="1200"/>
              <a:buFont typeface="Century Gothic"/>
              <a:buNone/>
              <a:defRPr/>
            </a:lvl5pPr>
            <a:lvl6pPr marL="2743200" lvl="5" indent="-342900" algn="l">
              <a:spcBef>
                <a:spcPts val="1000"/>
              </a:spcBef>
              <a:spcAft>
                <a:spcPts val="0"/>
              </a:spcAft>
              <a:buSzPts val="1800"/>
              <a:buChar char="🠶"/>
              <a:defRPr/>
            </a:lvl6pPr>
            <a:lvl7pPr marL="3200400" lvl="6" indent="-342900" algn="l">
              <a:spcBef>
                <a:spcPts val="1000"/>
              </a:spcBef>
              <a:spcAft>
                <a:spcPts val="0"/>
              </a:spcAft>
              <a:buSzPts val="1800"/>
              <a:buChar char="🠶"/>
              <a:defRPr/>
            </a:lvl7pPr>
            <a:lvl8pPr marL="3657600" lvl="7" indent="-342900" algn="l">
              <a:spcBef>
                <a:spcPts val="1000"/>
              </a:spcBef>
              <a:spcAft>
                <a:spcPts val="0"/>
              </a:spcAft>
              <a:buSzPts val="1800"/>
              <a:buChar char="🠶"/>
              <a:defRPr/>
            </a:lvl8pPr>
            <a:lvl9pPr marL="4114800" lvl="8" indent="-342900" algn="l">
              <a:spcBef>
                <a:spcPts val="1000"/>
              </a:spcBef>
              <a:spcAft>
                <a:spcPts val="0"/>
              </a:spcAft>
              <a:buSzPts val="1800"/>
              <a:buChar char="🠶"/>
              <a:defRPr/>
            </a:lvl9pPr>
          </a:lstStyle>
          <a:p>
            <a:endParaRPr/>
          </a:p>
        </p:txBody>
      </p:sp>
      <p:sp>
        <p:nvSpPr>
          <p:cNvPr id="145" name="Google Shape;145;p68"/>
          <p:cNvSpPr txBox="1">
            <a:spLocks noGrp="1"/>
          </p:cNvSpPr>
          <p:nvPr>
            <p:ph type="body" idx="2"/>
          </p:nvPr>
        </p:nvSpPr>
        <p:spPr>
          <a:xfrm>
            <a:off x="2589213" y="5181600"/>
            <a:ext cx="8915400" cy="729622"/>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800"/>
              <a:buNone/>
              <a:defRPr>
                <a:solidFill>
                  <a:srgbClr val="595959"/>
                </a:solidFill>
              </a:defRPr>
            </a:lvl1pPr>
            <a:lvl2pPr marL="914400" lvl="1" indent="-342900" algn="l">
              <a:spcBef>
                <a:spcPts val="1000"/>
              </a:spcBef>
              <a:spcAft>
                <a:spcPts val="0"/>
              </a:spcAft>
              <a:buSzPts val="1800"/>
              <a:buChar char="🠶"/>
              <a:defRPr/>
            </a:lvl2pPr>
            <a:lvl3pPr marL="1371600" lvl="2" indent="-342900" algn="l">
              <a:spcBef>
                <a:spcPts val="1000"/>
              </a:spcBef>
              <a:spcAft>
                <a:spcPts val="0"/>
              </a:spcAft>
              <a:buSzPts val="1800"/>
              <a:buChar char="🠶"/>
              <a:defRPr/>
            </a:lvl3pPr>
            <a:lvl4pPr marL="1828800" lvl="3" indent="-342900" algn="l">
              <a:spcBef>
                <a:spcPts val="1000"/>
              </a:spcBef>
              <a:spcAft>
                <a:spcPts val="0"/>
              </a:spcAft>
              <a:buSzPts val="1800"/>
              <a:buChar char="🠶"/>
              <a:defRPr/>
            </a:lvl4pPr>
            <a:lvl5pPr marL="2286000" lvl="4" indent="-342900" algn="l">
              <a:spcBef>
                <a:spcPts val="1000"/>
              </a:spcBef>
              <a:spcAft>
                <a:spcPts val="0"/>
              </a:spcAft>
              <a:buSzPts val="1800"/>
              <a:buChar char="🠶"/>
              <a:defRPr/>
            </a:lvl5pPr>
            <a:lvl6pPr marL="2743200" lvl="5" indent="-342900" algn="l">
              <a:spcBef>
                <a:spcPts val="1000"/>
              </a:spcBef>
              <a:spcAft>
                <a:spcPts val="0"/>
              </a:spcAft>
              <a:buSzPts val="1800"/>
              <a:buChar char="🠶"/>
              <a:defRPr/>
            </a:lvl6pPr>
            <a:lvl7pPr marL="3200400" lvl="6" indent="-342900" algn="l">
              <a:spcBef>
                <a:spcPts val="1000"/>
              </a:spcBef>
              <a:spcAft>
                <a:spcPts val="0"/>
              </a:spcAft>
              <a:buSzPts val="1800"/>
              <a:buChar char="🠶"/>
              <a:defRPr/>
            </a:lvl7pPr>
            <a:lvl8pPr marL="3657600" lvl="7" indent="-342900" algn="l">
              <a:spcBef>
                <a:spcPts val="1000"/>
              </a:spcBef>
              <a:spcAft>
                <a:spcPts val="0"/>
              </a:spcAft>
              <a:buSzPts val="1800"/>
              <a:buChar char="🠶"/>
              <a:defRPr/>
            </a:lvl8pPr>
            <a:lvl9pPr marL="4114800" lvl="8" indent="-342900" algn="l">
              <a:spcBef>
                <a:spcPts val="1000"/>
              </a:spcBef>
              <a:spcAft>
                <a:spcPts val="0"/>
              </a:spcAft>
              <a:buSzPts val="1800"/>
              <a:buChar char="🠶"/>
              <a:defRPr/>
            </a:lvl9pPr>
          </a:lstStyle>
          <a:p>
            <a:endParaRPr/>
          </a:p>
        </p:txBody>
      </p:sp>
      <p:sp>
        <p:nvSpPr>
          <p:cNvPr id="146" name="Google Shape;146;p68"/>
          <p:cNvSpPr txBox="1">
            <a:spLocks noGrp="1"/>
          </p:cNvSpPr>
          <p:nvPr>
            <p:ph type="dt" idx="10"/>
          </p:nvPr>
        </p:nvSpPr>
        <p:spPr>
          <a:xfrm>
            <a:off x="10361612" y="6130437"/>
            <a:ext cx="1146283" cy="370396"/>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7" name="Google Shape;147;p68"/>
          <p:cNvSpPr txBox="1">
            <a:spLocks noGrp="1"/>
          </p:cNvSpPr>
          <p:nvPr>
            <p:ph type="ftr" idx="11"/>
          </p:nvPr>
        </p:nvSpPr>
        <p:spPr>
          <a:xfrm>
            <a:off x="2589212" y="6135808"/>
            <a:ext cx="761999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8" name="Google Shape;148;p68"/>
          <p:cNvSpPr/>
          <p:nvPr/>
        </p:nvSpPr>
        <p:spPr>
          <a:xfrm rot="10800000" flipH="1">
            <a:off x="-4189" y="4911725"/>
            <a:ext cx="1588527" cy="507297"/>
          </a:xfrm>
          <a:custGeom>
            <a:avLst/>
            <a:gdLst/>
            <a:ahLst/>
            <a:cxnLst/>
            <a:rect l="l" t="t" r="r" b="b"/>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68"/>
          <p:cNvSpPr txBox="1">
            <a:spLocks noGrp="1"/>
          </p:cNvSpPr>
          <p:nvPr>
            <p:ph type="sldNum" idx="12"/>
          </p:nvPr>
        </p:nvSpPr>
        <p:spPr>
          <a:xfrm>
            <a:off x="531812" y="4983087"/>
            <a:ext cx="7797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50"/>
        <p:cNvGrpSpPr/>
        <p:nvPr/>
      </p:nvGrpSpPr>
      <p:grpSpPr>
        <a:xfrm>
          <a:off x="0" y="0"/>
          <a:ext cx="0" cy="0"/>
          <a:chOff x="0" y="0"/>
          <a:chExt cx="0" cy="0"/>
        </a:xfrm>
      </p:grpSpPr>
      <p:sp>
        <p:nvSpPr>
          <p:cNvPr id="151" name="Google Shape;151;p69"/>
          <p:cNvSpPr txBox="1">
            <a:spLocks noGrp="1"/>
          </p:cNvSpPr>
          <p:nvPr>
            <p:ph type="title"/>
          </p:nvPr>
        </p:nvSpPr>
        <p:spPr>
          <a:xfrm>
            <a:off x="2592924" y="624110"/>
            <a:ext cx="8911687" cy="1280890"/>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rgbClr val="262626"/>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2" name="Google Shape;152;p69"/>
          <p:cNvSpPr txBox="1">
            <a:spLocks noGrp="1"/>
          </p:cNvSpPr>
          <p:nvPr>
            <p:ph type="body" idx="1"/>
          </p:nvPr>
        </p:nvSpPr>
        <p:spPr>
          <a:xfrm rot="5400000">
            <a:off x="5103812" y="-381000"/>
            <a:ext cx="3886200" cy="8915400"/>
          </a:xfrm>
          <a:prstGeom prst="rect">
            <a:avLst/>
          </a:prstGeom>
          <a:noFill/>
          <a:ln>
            <a:noFill/>
          </a:ln>
        </p:spPr>
        <p:txBody>
          <a:bodyPr spcFirstLastPara="1" wrap="square" lIns="91425" tIns="45700" rIns="91425" bIns="45700" anchor="t" anchorCtr="0">
            <a:normAutofit/>
          </a:bodyPr>
          <a:lstStyle>
            <a:lvl1pPr marL="457200" lvl="0" indent="-342900" algn="l">
              <a:spcBef>
                <a:spcPts val="1000"/>
              </a:spcBef>
              <a:spcAft>
                <a:spcPts val="0"/>
              </a:spcAft>
              <a:buSzPts val="1800"/>
              <a:buChar char="🠶"/>
              <a:defRPr/>
            </a:lvl1pPr>
            <a:lvl2pPr marL="914400" lvl="1" indent="-342900" algn="l">
              <a:spcBef>
                <a:spcPts val="1000"/>
              </a:spcBef>
              <a:spcAft>
                <a:spcPts val="0"/>
              </a:spcAft>
              <a:buSzPts val="1800"/>
              <a:buChar char="🠶"/>
              <a:defRPr/>
            </a:lvl2pPr>
            <a:lvl3pPr marL="1371600" lvl="2" indent="-342900" algn="l">
              <a:spcBef>
                <a:spcPts val="1000"/>
              </a:spcBef>
              <a:spcAft>
                <a:spcPts val="0"/>
              </a:spcAft>
              <a:buSzPts val="1800"/>
              <a:buChar char="🠶"/>
              <a:defRPr/>
            </a:lvl3pPr>
            <a:lvl4pPr marL="1828800" lvl="3" indent="-342900" algn="l">
              <a:spcBef>
                <a:spcPts val="1000"/>
              </a:spcBef>
              <a:spcAft>
                <a:spcPts val="0"/>
              </a:spcAft>
              <a:buSzPts val="1800"/>
              <a:buChar char="🠶"/>
              <a:defRPr/>
            </a:lvl4pPr>
            <a:lvl5pPr marL="2286000" lvl="4" indent="-342900" algn="l">
              <a:spcBef>
                <a:spcPts val="1000"/>
              </a:spcBef>
              <a:spcAft>
                <a:spcPts val="0"/>
              </a:spcAft>
              <a:buSzPts val="1800"/>
              <a:buChar char="🠶"/>
              <a:defRPr/>
            </a:lvl5pPr>
            <a:lvl6pPr marL="2743200" lvl="5" indent="-342900" algn="l">
              <a:spcBef>
                <a:spcPts val="1000"/>
              </a:spcBef>
              <a:spcAft>
                <a:spcPts val="0"/>
              </a:spcAft>
              <a:buSzPts val="1800"/>
              <a:buChar char="🠶"/>
              <a:defRPr/>
            </a:lvl6pPr>
            <a:lvl7pPr marL="3200400" lvl="6" indent="-342900" algn="l">
              <a:spcBef>
                <a:spcPts val="1000"/>
              </a:spcBef>
              <a:spcAft>
                <a:spcPts val="0"/>
              </a:spcAft>
              <a:buSzPts val="1800"/>
              <a:buChar char="🠶"/>
              <a:defRPr/>
            </a:lvl7pPr>
            <a:lvl8pPr marL="3657600" lvl="7" indent="-342900" algn="l">
              <a:spcBef>
                <a:spcPts val="1000"/>
              </a:spcBef>
              <a:spcAft>
                <a:spcPts val="0"/>
              </a:spcAft>
              <a:buSzPts val="1800"/>
              <a:buChar char="🠶"/>
              <a:defRPr/>
            </a:lvl8pPr>
            <a:lvl9pPr marL="4114800" lvl="8" indent="-342900" algn="l">
              <a:spcBef>
                <a:spcPts val="1000"/>
              </a:spcBef>
              <a:spcAft>
                <a:spcPts val="0"/>
              </a:spcAft>
              <a:buSzPts val="1800"/>
              <a:buChar char="🠶"/>
              <a:defRPr/>
            </a:lvl9pPr>
          </a:lstStyle>
          <a:p>
            <a:endParaRPr/>
          </a:p>
        </p:txBody>
      </p:sp>
      <p:sp>
        <p:nvSpPr>
          <p:cNvPr id="153" name="Google Shape;153;p69"/>
          <p:cNvSpPr txBox="1">
            <a:spLocks noGrp="1"/>
          </p:cNvSpPr>
          <p:nvPr>
            <p:ph type="dt" idx="10"/>
          </p:nvPr>
        </p:nvSpPr>
        <p:spPr>
          <a:xfrm>
            <a:off x="10361612" y="6130437"/>
            <a:ext cx="1146283" cy="370396"/>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4" name="Google Shape;154;p69"/>
          <p:cNvSpPr txBox="1">
            <a:spLocks noGrp="1"/>
          </p:cNvSpPr>
          <p:nvPr>
            <p:ph type="ftr" idx="11"/>
          </p:nvPr>
        </p:nvSpPr>
        <p:spPr>
          <a:xfrm>
            <a:off x="2589212" y="6135808"/>
            <a:ext cx="761999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5" name="Google Shape;155;p69"/>
          <p:cNvSpPr/>
          <p:nvPr/>
        </p:nvSpPr>
        <p:spPr>
          <a:xfrm rot="10800000" flipH="1">
            <a:off x="-4189" y="714375"/>
            <a:ext cx="1588527" cy="507297"/>
          </a:xfrm>
          <a:custGeom>
            <a:avLst/>
            <a:gdLst/>
            <a:ahLst/>
            <a:cxnLst/>
            <a:rect l="l" t="t" r="r" b="b"/>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69"/>
          <p:cNvSpPr txBox="1">
            <a:spLocks noGrp="1"/>
          </p:cNvSpPr>
          <p:nvPr>
            <p:ph type="sldNum" idx="12"/>
          </p:nvPr>
        </p:nvSpPr>
        <p:spPr>
          <a:xfrm>
            <a:off x="531812" y="787782"/>
            <a:ext cx="7797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57"/>
        <p:cNvGrpSpPr/>
        <p:nvPr/>
      </p:nvGrpSpPr>
      <p:grpSpPr>
        <a:xfrm>
          <a:off x="0" y="0"/>
          <a:ext cx="0" cy="0"/>
          <a:chOff x="0" y="0"/>
          <a:chExt cx="0" cy="0"/>
        </a:xfrm>
      </p:grpSpPr>
      <p:sp>
        <p:nvSpPr>
          <p:cNvPr id="158" name="Google Shape;158;p70"/>
          <p:cNvSpPr txBox="1">
            <a:spLocks noGrp="1"/>
          </p:cNvSpPr>
          <p:nvPr>
            <p:ph type="title"/>
          </p:nvPr>
        </p:nvSpPr>
        <p:spPr>
          <a:xfrm rot="5400000">
            <a:off x="7756704" y="2165513"/>
            <a:ext cx="5283817" cy="2207601"/>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rgbClr val="262626"/>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9" name="Google Shape;159;p70"/>
          <p:cNvSpPr txBox="1">
            <a:spLocks noGrp="1"/>
          </p:cNvSpPr>
          <p:nvPr>
            <p:ph type="body" idx="1"/>
          </p:nvPr>
        </p:nvSpPr>
        <p:spPr>
          <a:xfrm rot="5400000">
            <a:off x="3185803" y="30814"/>
            <a:ext cx="5283817" cy="6477000"/>
          </a:xfrm>
          <a:prstGeom prst="rect">
            <a:avLst/>
          </a:prstGeom>
          <a:noFill/>
          <a:ln>
            <a:noFill/>
          </a:ln>
        </p:spPr>
        <p:txBody>
          <a:bodyPr spcFirstLastPara="1" wrap="square" lIns="91425" tIns="45700" rIns="91425" bIns="45700" anchor="t" anchorCtr="0">
            <a:normAutofit/>
          </a:bodyPr>
          <a:lstStyle>
            <a:lvl1pPr marL="457200" lvl="0" indent="-342900" algn="l">
              <a:spcBef>
                <a:spcPts val="1000"/>
              </a:spcBef>
              <a:spcAft>
                <a:spcPts val="0"/>
              </a:spcAft>
              <a:buSzPts val="1800"/>
              <a:buChar char="🠶"/>
              <a:defRPr/>
            </a:lvl1pPr>
            <a:lvl2pPr marL="914400" lvl="1" indent="-342900" algn="l">
              <a:spcBef>
                <a:spcPts val="1000"/>
              </a:spcBef>
              <a:spcAft>
                <a:spcPts val="0"/>
              </a:spcAft>
              <a:buSzPts val="1800"/>
              <a:buChar char="🠶"/>
              <a:defRPr/>
            </a:lvl2pPr>
            <a:lvl3pPr marL="1371600" lvl="2" indent="-342900" algn="l">
              <a:spcBef>
                <a:spcPts val="1000"/>
              </a:spcBef>
              <a:spcAft>
                <a:spcPts val="0"/>
              </a:spcAft>
              <a:buSzPts val="1800"/>
              <a:buChar char="🠶"/>
              <a:defRPr/>
            </a:lvl3pPr>
            <a:lvl4pPr marL="1828800" lvl="3" indent="-342900" algn="l">
              <a:spcBef>
                <a:spcPts val="1000"/>
              </a:spcBef>
              <a:spcAft>
                <a:spcPts val="0"/>
              </a:spcAft>
              <a:buSzPts val="1800"/>
              <a:buChar char="🠶"/>
              <a:defRPr/>
            </a:lvl4pPr>
            <a:lvl5pPr marL="2286000" lvl="4" indent="-342900" algn="l">
              <a:spcBef>
                <a:spcPts val="1000"/>
              </a:spcBef>
              <a:spcAft>
                <a:spcPts val="0"/>
              </a:spcAft>
              <a:buSzPts val="1800"/>
              <a:buChar char="🠶"/>
              <a:defRPr/>
            </a:lvl5pPr>
            <a:lvl6pPr marL="2743200" lvl="5" indent="-342900" algn="l">
              <a:spcBef>
                <a:spcPts val="1000"/>
              </a:spcBef>
              <a:spcAft>
                <a:spcPts val="0"/>
              </a:spcAft>
              <a:buSzPts val="1800"/>
              <a:buChar char="🠶"/>
              <a:defRPr/>
            </a:lvl6pPr>
            <a:lvl7pPr marL="3200400" lvl="6" indent="-342900" algn="l">
              <a:spcBef>
                <a:spcPts val="1000"/>
              </a:spcBef>
              <a:spcAft>
                <a:spcPts val="0"/>
              </a:spcAft>
              <a:buSzPts val="1800"/>
              <a:buChar char="🠶"/>
              <a:defRPr/>
            </a:lvl7pPr>
            <a:lvl8pPr marL="3657600" lvl="7" indent="-342900" algn="l">
              <a:spcBef>
                <a:spcPts val="1000"/>
              </a:spcBef>
              <a:spcAft>
                <a:spcPts val="0"/>
              </a:spcAft>
              <a:buSzPts val="1800"/>
              <a:buChar char="🠶"/>
              <a:defRPr/>
            </a:lvl8pPr>
            <a:lvl9pPr marL="4114800" lvl="8" indent="-342900" algn="l">
              <a:spcBef>
                <a:spcPts val="1000"/>
              </a:spcBef>
              <a:spcAft>
                <a:spcPts val="0"/>
              </a:spcAft>
              <a:buSzPts val="1800"/>
              <a:buChar char="🠶"/>
              <a:defRPr/>
            </a:lvl9pPr>
          </a:lstStyle>
          <a:p>
            <a:endParaRPr/>
          </a:p>
        </p:txBody>
      </p:sp>
      <p:sp>
        <p:nvSpPr>
          <p:cNvPr id="160" name="Google Shape;160;p70"/>
          <p:cNvSpPr txBox="1">
            <a:spLocks noGrp="1"/>
          </p:cNvSpPr>
          <p:nvPr>
            <p:ph type="dt" idx="10"/>
          </p:nvPr>
        </p:nvSpPr>
        <p:spPr>
          <a:xfrm>
            <a:off x="10361612" y="6130437"/>
            <a:ext cx="1146283" cy="370396"/>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1" name="Google Shape;161;p70"/>
          <p:cNvSpPr txBox="1">
            <a:spLocks noGrp="1"/>
          </p:cNvSpPr>
          <p:nvPr>
            <p:ph type="ftr" idx="11"/>
          </p:nvPr>
        </p:nvSpPr>
        <p:spPr>
          <a:xfrm>
            <a:off x="2589212" y="6135808"/>
            <a:ext cx="761999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2" name="Google Shape;162;p70"/>
          <p:cNvSpPr/>
          <p:nvPr/>
        </p:nvSpPr>
        <p:spPr>
          <a:xfrm rot="10800000" flipH="1">
            <a:off x="-4189" y="714375"/>
            <a:ext cx="1588527" cy="507297"/>
          </a:xfrm>
          <a:custGeom>
            <a:avLst/>
            <a:gdLst/>
            <a:ahLst/>
            <a:cxnLst/>
            <a:rect l="l" t="t" r="r" b="b"/>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70"/>
          <p:cNvSpPr txBox="1">
            <a:spLocks noGrp="1"/>
          </p:cNvSpPr>
          <p:nvPr>
            <p:ph type="sldNum" idx="12"/>
          </p:nvPr>
        </p:nvSpPr>
        <p:spPr>
          <a:xfrm>
            <a:off x="531812" y="787782"/>
            <a:ext cx="7797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49"/>
        <p:cNvGrpSpPr/>
        <p:nvPr/>
      </p:nvGrpSpPr>
      <p:grpSpPr>
        <a:xfrm>
          <a:off x="0" y="0"/>
          <a:ext cx="0" cy="0"/>
          <a:chOff x="0" y="0"/>
          <a:chExt cx="0" cy="0"/>
        </a:xfrm>
      </p:grpSpPr>
      <p:sp>
        <p:nvSpPr>
          <p:cNvPr id="50" name="Google Shape;50;p56"/>
          <p:cNvSpPr txBox="1">
            <a:spLocks noGrp="1"/>
          </p:cNvSpPr>
          <p:nvPr>
            <p:ph type="title"/>
          </p:nvPr>
        </p:nvSpPr>
        <p:spPr>
          <a:xfrm>
            <a:off x="2592925" y="624110"/>
            <a:ext cx="8911687" cy="1280890"/>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rgbClr val="262626"/>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56"/>
          <p:cNvSpPr txBox="1">
            <a:spLocks noGrp="1"/>
          </p:cNvSpPr>
          <p:nvPr>
            <p:ph type="body" idx="1"/>
          </p:nvPr>
        </p:nvSpPr>
        <p:spPr>
          <a:xfrm>
            <a:off x="2589212" y="2133600"/>
            <a:ext cx="8915400" cy="3777622"/>
          </a:xfrm>
          <a:prstGeom prst="rect">
            <a:avLst/>
          </a:prstGeom>
          <a:noFill/>
          <a:ln>
            <a:noFill/>
          </a:ln>
        </p:spPr>
        <p:txBody>
          <a:bodyPr spcFirstLastPara="1" wrap="square" lIns="91425" tIns="45700" rIns="91425" bIns="45700" anchor="t" anchorCtr="0">
            <a:normAutofit/>
          </a:bodyPr>
          <a:lstStyle>
            <a:lvl1pPr marL="457200" lvl="0" indent="-342900" algn="l">
              <a:spcBef>
                <a:spcPts val="1000"/>
              </a:spcBef>
              <a:spcAft>
                <a:spcPts val="0"/>
              </a:spcAft>
              <a:buSzPts val="1800"/>
              <a:buChar char="🠶"/>
              <a:defRPr/>
            </a:lvl1pPr>
            <a:lvl2pPr marL="914400" lvl="1" indent="-342900" algn="l">
              <a:spcBef>
                <a:spcPts val="1000"/>
              </a:spcBef>
              <a:spcAft>
                <a:spcPts val="0"/>
              </a:spcAft>
              <a:buSzPts val="1800"/>
              <a:buChar char="🠶"/>
              <a:defRPr/>
            </a:lvl2pPr>
            <a:lvl3pPr marL="1371600" lvl="2" indent="-342900" algn="l">
              <a:spcBef>
                <a:spcPts val="1000"/>
              </a:spcBef>
              <a:spcAft>
                <a:spcPts val="0"/>
              </a:spcAft>
              <a:buSzPts val="1800"/>
              <a:buChar char="🠶"/>
              <a:defRPr/>
            </a:lvl3pPr>
            <a:lvl4pPr marL="1828800" lvl="3" indent="-342900" algn="l">
              <a:spcBef>
                <a:spcPts val="1000"/>
              </a:spcBef>
              <a:spcAft>
                <a:spcPts val="0"/>
              </a:spcAft>
              <a:buSzPts val="1800"/>
              <a:buChar char="🠶"/>
              <a:defRPr/>
            </a:lvl4pPr>
            <a:lvl5pPr marL="2286000" lvl="4" indent="-342900" algn="l">
              <a:spcBef>
                <a:spcPts val="1000"/>
              </a:spcBef>
              <a:spcAft>
                <a:spcPts val="0"/>
              </a:spcAft>
              <a:buSzPts val="1800"/>
              <a:buChar char="🠶"/>
              <a:defRPr/>
            </a:lvl5pPr>
            <a:lvl6pPr marL="2743200" lvl="5" indent="-342900" algn="l">
              <a:spcBef>
                <a:spcPts val="1000"/>
              </a:spcBef>
              <a:spcAft>
                <a:spcPts val="0"/>
              </a:spcAft>
              <a:buSzPts val="1800"/>
              <a:buChar char="🠶"/>
              <a:defRPr/>
            </a:lvl6pPr>
            <a:lvl7pPr marL="3200400" lvl="6" indent="-342900" algn="l">
              <a:spcBef>
                <a:spcPts val="1000"/>
              </a:spcBef>
              <a:spcAft>
                <a:spcPts val="0"/>
              </a:spcAft>
              <a:buSzPts val="1800"/>
              <a:buChar char="🠶"/>
              <a:defRPr/>
            </a:lvl7pPr>
            <a:lvl8pPr marL="3657600" lvl="7" indent="-342900" algn="l">
              <a:spcBef>
                <a:spcPts val="1000"/>
              </a:spcBef>
              <a:spcAft>
                <a:spcPts val="0"/>
              </a:spcAft>
              <a:buSzPts val="1800"/>
              <a:buChar char="🠶"/>
              <a:defRPr/>
            </a:lvl8pPr>
            <a:lvl9pPr marL="4114800" lvl="8" indent="-342900" algn="l">
              <a:spcBef>
                <a:spcPts val="1000"/>
              </a:spcBef>
              <a:spcAft>
                <a:spcPts val="0"/>
              </a:spcAft>
              <a:buSzPts val="1800"/>
              <a:buChar char="🠶"/>
              <a:defRPr/>
            </a:lvl9pPr>
          </a:lstStyle>
          <a:p>
            <a:endParaRPr/>
          </a:p>
        </p:txBody>
      </p:sp>
      <p:sp>
        <p:nvSpPr>
          <p:cNvPr id="52" name="Google Shape;52;p56"/>
          <p:cNvSpPr txBox="1">
            <a:spLocks noGrp="1"/>
          </p:cNvSpPr>
          <p:nvPr>
            <p:ph type="dt" idx="10"/>
          </p:nvPr>
        </p:nvSpPr>
        <p:spPr>
          <a:xfrm>
            <a:off x="10361612" y="6130437"/>
            <a:ext cx="1146283" cy="370396"/>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56"/>
          <p:cNvSpPr txBox="1">
            <a:spLocks noGrp="1"/>
          </p:cNvSpPr>
          <p:nvPr>
            <p:ph type="ftr" idx="11"/>
          </p:nvPr>
        </p:nvSpPr>
        <p:spPr>
          <a:xfrm>
            <a:off x="2589212" y="6135808"/>
            <a:ext cx="761999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4" name="Google Shape;54;p56"/>
          <p:cNvSpPr/>
          <p:nvPr/>
        </p:nvSpPr>
        <p:spPr>
          <a:xfrm rot="10800000" flipH="1">
            <a:off x="-4189" y="714375"/>
            <a:ext cx="1588527" cy="507297"/>
          </a:xfrm>
          <a:custGeom>
            <a:avLst/>
            <a:gdLst/>
            <a:ahLst/>
            <a:cxnLst/>
            <a:rect l="l" t="t" r="r" b="b"/>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56"/>
          <p:cNvSpPr txBox="1">
            <a:spLocks noGrp="1"/>
          </p:cNvSpPr>
          <p:nvPr>
            <p:ph type="sldNum" idx="12"/>
          </p:nvPr>
        </p:nvSpPr>
        <p:spPr>
          <a:xfrm>
            <a:off x="531812" y="787782"/>
            <a:ext cx="7797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6"/>
        <p:cNvGrpSpPr/>
        <p:nvPr/>
      </p:nvGrpSpPr>
      <p:grpSpPr>
        <a:xfrm>
          <a:off x="0" y="0"/>
          <a:ext cx="0" cy="0"/>
          <a:chOff x="0" y="0"/>
          <a:chExt cx="0" cy="0"/>
        </a:xfrm>
      </p:grpSpPr>
      <p:sp>
        <p:nvSpPr>
          <p:cNvPr id="57" name="Google Shape;57;p57"/>
          <p:cNvSpPr txBox="1">
            <a:spLocks noGrp="1"/>
          </p:cNvSpPr>
          <p:nvPr>
            <p:ph type="dt" idx="10"/>
          </p:nvPr>
        </p:nvSpPr>
        <p:spPr>
          <a:xfrm>
            <a:off x="10361612" y="6130437"/>
            <a:ext cx="1146283" cy="370396"/>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8" name="Google Shape;58;p57"/>
          <p:cNvSpPr txBox="1">
            <a:spLocks noGrp="1"/>
          </p:cNvSpPr>
          <p:nvPr>
            <p:ph type="ftr" idx="11"/>
          </p:nvPr>
        </p:nvSpPr>
        <p:spPr>
          <a:xfrm>
            <a:off x="2589212" y="6135808"/>
            <a:ext cx="761999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57"/>
          <p:cNvSpPr/>
          <p:nvPr/>
        </p:nvSpPr>
        <p:spPr>
          <a:xfrm rot="10800000" flipH="1">
            <a:off x="-4189" y="714375"/>
            <a:ext cx="1588527" cy="507297"/>
          </a:xfrm>
          <a:custGeom>
            <a:avLst/>
            <a:gdLst/>
            <a:ahLst/>
            <a:cxnLst/>
            <a:rect l="l" t="t" r="r" b="b"/>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57"/>
          <p:cNvSpPr txBox="1">
            <a:spLocks noGrp="1"/>
          </p:cNvSpPr>
          <p:nvPr>
            <p:ph type="sldNum" idx="12"/>
          </p:nvPr>
        </p:nvSpPr>
        <p:spPr>
          <a:xfrm>
            <a:off x="531812" y="787782"/>
            <a:ext cx="7797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61"/>
        <p:cNvGrpSpPr/>
        <p:nvPr/>
      </p:nvGrpSpPr>
      <p:grpSpPr>
        <a:xfrm>
          <a:off x="0" y="0"/>
          <a:ext cx="0" cy="0"/>
          <a:chOff x="0" y="0"/>
          <a:chExt cx="0" cy="0"/>
        </a:xfrm>
      </p:grpSpPr>
      <p:sp>
        <p:nvSpPr>
          <p:cNvPr id="62" name="Google Shape;62;p58"/>
          <p:cNvSpPr txBox="1">
            <a:spLocks noGrp="1"/>
          </p:cNvSpPr>
          <p:nvPr>
            <p:ph type="title"/>
          </p:nvPr>
        </p:nvSpPr>
        <p:spPr>
          <a:xfrm>
            <a:off x="2589212" y="2058750"/>
            <a:ext cx="8915399" cy="146880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rgbClr val="262626"/>
              </a:buClr>
              <a:buSzPts val="4000"/>
              <a:buFont typeface="Century Gothic"/>
              <a:buNone/>
              <a:defRPr sz="40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58"/>
          <p:cNvSpPr txBox="1">
            <a:spLocks noGrp="1"/>
          </p:cNvSpPr>
          <p:nvPr>
            <p:ph type="body" idx="1"/>
          </p:nvPr>
        </p:nvSpPr>
        <p:spPr>
          <a:xfrm>
            <a:off x="2589212" y="3530129"/>
            <a:ext cx="8915399" cy="860400"/>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2000"/>
              <a:buNone/>
              <a:defRPr sz="2000">
                <a:solidFill>
                  <a:srgbClr val="595959"/>
                </a:solidFill>
              </a:defRPr>
            </a:lvl1pPr>
            <a:lvl2pPr marL="914400" lvl="1" indent="-228600" algn="l">
              <a:spcBef>
                <a:spcPts val="1000"/>
              </a:spcBef>
              <a:spcAft>
                <a:spcPts val="0"/>
              </a:spcAft>
              <a:buSzPts val="1800"/>
              <a:buNone/>
              <a:defRPr sz="1800">
                <a:solidFill>
                  <a:srgbClr val="888888"/>
                </a:solidFill>
              </a:defRPr>
            </a:lvl2pPr>
            <a:lvl3pPr marL="1371600" lvl="2" indent="-228600" algn="l">
              <a:spcBef>
                <a:spcPts val="1000"/>
              </a:spcBef>
              <a:spcAft>
                <a:spcPts val="0"/>
              </a:spcAft>
              <a:buSzPts val="1600"/>
              <a:buNone/>
              <a:defRPr sz="1600">
                <a:solidFill>
                  <a:srgbClr val="888888"/>
                </a:solidFill>
              </a:defRPr>
            </a:lvl3pPr>
            <a:lvl4pPr marL="1828800" lvl="3" indent="-228600" algn="l">
              <a:spcBef>
                <a:spcPts val="1000"/>
              </a:spcBef>
              <a:spcAft>
                <a:spcPts val="0"/>
              </a:spcAft>
              <a:buSzPts val="1400"/>
              <a:buNone/>
              <a:defRPr sz="1400">
                <a:solidFill>
                  <a:srgbClr val="888888"/>
                </a:solidFill>
              </a:defRPr>
            </a:lvl4pPr>
            <a:lvl5pPr marL="2286000" lvl="4" indent="-228600" algn="l">
              <a:spcBef>
                <a:spcPts val="1000"/>
              </a:spcBef>
              <a:spcAft>
                <a:spcPts val="0"/>
              </a:spcAft>
              <a:buSzPts val="1400"/>
              <a:buNone/>
              <a:defRPr sz="1400">
                <a:solidFill>
                  <a:srgbClr val="888888"/>
                </a:solidFill>
              </a:defRPr>
            </a:lvl5pPr>
            <a:lvl6pPr marL="2743200" lvl="5" indent="-228600" algn="l">
              <a:spcBef>
                <a:spcPts val="1000"/>
              </a:spcBef>
              <a:spcAft>
                <a:spcPts val="0"/>
              </a:spcAft>
              <a:buSzPts val="1400"/>
              <a:buNone/>
              <a:defRPr sz="1400">
                <a:solidFill>
                  <a:srgbClr val="888888"/>
                </a:solidFill>
              </a:defRPr>
            </a:lvl6pPr>
            <a:lvl7pPr marL="3200400" lvl="6" indent="-228600" algn="l">
              <a:spcBef>
                <a:spcPts val="1000"/>
              </a:spcBef>
              <a:spcAft>
                <a:spcPts val="0"/>
              </a:spcAft>
              <a:buSzPts val="1400"/>
              <a:buNone/>
              <a:defRPr sz="1400">
                <a:solidFill>
                  <a:srgbClr val="888888"/>
                </a:solidFill>
              </a:defRPr>
            </a:lvl7pPr>
            <a:lvl8pPr marL="3657600" lvl="7" indent="-228600" algn="l">
              <a:spcBef>
                <a:spcPts val="1000"/>
              </a:spcBef>
              <a:spcAft>
                <a:spcPts val="0"/>
              </a:spcAft>
              <a:buSzPts val="1400"/>
              <a:buNone/>
              <a:defRPr sz="1400">
                <a:solidFill>
                  <a:srgbClr val="888888"/>
                </a:solidFill>
              </a:defRPr>
            </a:lvl8pPr>
            <a:lvl9pPr marL="4114800" lvl="8" indent="-228600" algn="l">
              <a:spcBef>
                <a:spcPts val="1000"/>
              </a:spcBef>
              <a:spcAft>
                <a:spcPts val="0"/>
              </a:spcAft>
              <a:buSzPts val="1400"/>
              <a:buNone/>
              <a:defRPr sz="1400">
                <a:solidFill>
                  <a:srgbClr val="888888"/>
                </a:solidFill>
              </a:defRPr>
            </a:lvl9pPr>
          </a:lstStyle>
          <a:p>
            <a:endParaRPr/>
          </a:p>
        </p:txBody>
      </p:sp>
      <p:sp>
        <p:nvSpPr>
          <p:cNvPr id="64" name="Google Shape;64;p58"/>
          <p:cNvSpPr txBox="1">
            <a:spLocks noGrp="1"/>
          </p:cNvSpPr>
          <p:nvPr>
            <p:ph type="dt" idx="10"/>
          </p:nvPr>
        </p:nvSpPr>
        <p:spPr>
          <a:xfrm>
            <a:off x="10361612" y="6130437"/>
            <a:ext cx="1146283" cy="370396"/>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5" name="Google Shape;65;p58"/>
          <p:cNvSpPr txBox="1">
            <a:spLocks noGrp="1"/>
          </p:cNvSpPr>
          <p:nvPr>
            <p:ph type="ftr" idx="11"/>
          </p:nvPr>
        </p:nvSpPr>
        <p:spPr>
          <a:xfrm>
            <a:off x="2589212" y="6135808"/>
            <a:ext cx="761999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58"/>
          <p:cNvSpPr/>
          <p:nvPr/>
        </p:nvSpPr>
        <p:spPr>
          <a:xfrm rot="10800000" flipH="1">
            <a:off x="-4189" y="3178175"/>
            <a:ext cx="1588527" cy="507297"/>
          </a:xfrm>
          <a:custGeom>
            <a:avLst/>
            <a:gdLst/>
            <a:ahLst/>
            <a:cxnLst/>
            <a:rect l="l" t="t" r="r" b="b"/>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58"/>
          <p:cNvSpPr txBox="1">
            <a:spLocks noGrp="1"/>
          </p:cNvSpPr>
          <p:nvPr>
            <p:ph type="sldNum" idx="12"/>
          </p:nvPr>
        </p:nvSpPr>
        <p:spPr>
          <a:xfrm>
            <a:off x="531812" y="3244139"/>
            <a:ext cx="7797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68"/>
        <p:cNvGrpSpPr/>
        <p:nvPr/>
      </p:nvGrpSpPr>
      <p:grpSpPr>
        <a:xfrm>
          <a:off x="0" y="0"/>
          <a:ext cx="0" cy="0"/>
          <a:chOff x="0" y="0"/>
          <a:chExt cx="0" cy="0"/>
        </a:xfrm>
      </p:grpSpPr>
      <p:sp>
        <p:nvSpPr>
          <p:cNvPr id="69" name="Google Shape;69;p59"/>
          <p:cNvSpPr txBox="1">
            <a:spLocks noGrp="1"/>
          </p:cNvSpPr>
          <p:nvPr>
            <p:ph type="title"/>
          </p:nvPr>
        </p:nvSpPr>
        <p:spPr>
          <a:xfrm>
            <a:off x="2592924" y="624110"/>
            <a:ext cx="8911687" cy="1280890"/>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rgbClr val="262626"/>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59"/>
          <p:cNvSpPr txBox="1">
            <a:spLocks noGrp="1"/>
          </p:cNvSpPr>
          <p:nvPr>
            <p:ph type="body" idx="1"/>
          </p:nvPr>
        </p:nvSpPr>
        <p:spPr>
          <a:xfrm>
            <a:off x="2589212" y="2133600"/>
            <a:ext cx="4313864" cy="3777622"/>
          </a:xfrm>
          <a:prstGeom prst="rect">
            <a:avLst/>
          </a:prstGeom>
          <a:noFill/>
          <a:ln>
            <a:noFill/>
          </a:ln>
        </p:spPr>
        <p:txBody>
          <a:bodyPr spcFirstLastPara="1" wrap="square" lIns="91425" tIns="45700" rIns="91425" bIns="45700" anchor="t" anchorCtr="0">
            <a:normAutofit/>
          </a:bodyPr>
          <a:lstStyle>
            <a:lvl1pPr marL="457200" lvl="0" indent="-342900" algn="l">
              <a:spcBef>
                <a:spcPts val="1000"/>
              </a:spcBef>
              <a:spcAft>
                <a:spcPts val="0"/>
              </a:spcAft>
              <a:buSzPts val="1800"/>
              <a:buChar char="🠶"/>
              <a:defRPr/>
            </a:lvl1pPr>
            <a:lvl2pPr marL="914400" lvl="1" indent="-342900" algn="l">
              <a:spcBef>
                <a:spcPts val="1000"/>
              </a:spcBef>
              <a:spcAft>
                <a:spcPts val="0"/>
              </a:spcAft>
              <a:buSzPts val="1800"/>
              <a:buChar char="🠶"/>
              <a:defRPr/>
            </a:lvl2pPr>
            <a:lvl3pPr marL="1371600" lvl="2" indent="-342900" algn="l">
              <a:spcBef>
                <a:spcPts val="1000"/>
              </a:spcBef>
              <a:spcAft>
                <a:spcPts val="0"/>
              </a:spcAft>
              <a:buSzPts val="1800"/>
              <a:buChar char="🠶"/>
              <a:defRPr/>
            </a:lvl3pPr>
            <a:lvl4pPr marL="1828800" lvl="3" indent="-342900" algn="l">
              <a:spcBef>
                <a:spcPts val="1000"/>
              </a:spcBef>
              <a:spcAft>
                <a:spcPts val="0"/>
              </a:spcAft>
              <a:buSzPts val="1800"/>
              <a:buChar char="🠶"/>
              <a:defRPr/>
            </a:lvl4pPr>
            <a:lvl5pPr marL="2286000" lvl="4" indent="-342900" algn="l">
              <a:spcBef>
                <a:spcPts val="1000"/>
              </a:spcBef>
              <a:spcAft>
                <a:spcPts val="0"/>
              </a:spcAft>
              <a:buSzPts val="1800"/>
              <a:buChar char="🠶"/>
              <a:defRPr/>
            </a:lvl5pPr>
            <a:lvl6pPr marL="2743200" lvl="5" indent="-342900" algn="l">
              <a:spcBef>
                <a:spcPts val="1000"/>
              </a:spcBef>
              <a:spcAft>
                <a:spcPts val="0"/>
              </a:spcAft>
              <a:buSzPts val="1800"/>
              <a:buChar char="🠶"/>
              <a:defRPr/>
            </a:lvl6pPr>
            <a:lvl7pPr marL="3200400" lvl="6" indent="-342900" algn="l">
              <a:spcBef>
                <a:spcPts val="1000"/>
              </a:spcBef>
              <a:spcAft>
                <a:spcPts val="0"/>
              </a:spcAft>
              <a:buSzPts val="1800"/>
              <a:buChar char="🠶"/>
              <a:defRPr/>
            </a:lvl7pPr>
            <a:lvl8pPr marL="3657600" lvl="7" indent="-342900" algn="l">
              <a:spcBef>
                <a:spcPts val="1000"/>
              </a:spcBef>
              <a:spcAft>
                <a:spcPts val="0"/>
              </a:spcAft>
              <a:buSzPts val="1800"/>
              <a:buChar char="🠶"/>
              <a:defRPr/>
            </a:lvl8pPr>
            <a:lvl9pPr marL="4114800" lvl="8" indent="-342900" algn="l">
              <a:spcBef>
                <a:spcPts val="1000"/>
              </a:spcBef>
              <a:spcAft>
                <a:spcPts val="0"/>
              </a:spcAft>
              <a:buSzPts val="1800"/>
              <a:buChar char="🠶"/>
              <a:defRPr/>
            </a:lvl9pPr>
          </a:lstStyle>
          <a:p>
            <a:endParaRPr/>
          </a:p>
        </p:txBody>
      </p:sp>
      <p:sp>
        <p:nvSpPr>
          <p:cNvPr id="71" name="Google Shape;71;p59"/>
          <p:cNvSpPr txBox="1">
            <a:spLocks noGrp="1"/>
          </p:cNvSpPr>
          <p:nvPr>
            <p:ph type="body" idx="2"/>
          </p:nvPr>
        </p:nvSpPr>
        <p:spPr>
          <a:xfrm>
            <a:off x="7190747" y="2126222"/>
            <a:ext cx="4313864" cy="3777622"/>
          </a:xfrm>
          <a:prstGeom prst="rect">
            <a:avLst/>
          </a:prstGeom>
          <a:noFill/>
          <a:ln>
            <a:noFill/>
          </a:ln>
        </p:spPr>
        <p:txBody>
          <a:bodyPr spcFirstLastPara="1" wrap="square" lIns="91425" tIns="45700" rIns="91425" bIns="45700" anchor="t" anchorCtr="0">
            <a:normAutofit/>
          </a:bodyPr>
          <a:lstStyle>
            <a:lvl1pPr marL="457200" lvl="0" indent="-342900" algn="l">
              <a:spcBef>
                <a:spcPts val="1000"/>
              </a:spcBef>
              <a:spcAft>
                <a:spcPts val="0"/>
              </a:spcAft>
              <a:buSzPts val="1800"/>
              <a:buChar char="🠶"/>
              <a:defRPr/>
            </a:lvl1pPr>
            <a:lvl2pPr marL="914400" lvl="1" indent="-342900" algn="l">
              <a:spcBef>
                <a:spcPts val="1000"/>
              </a:spcBef>
              <a:spcAft>
                <a:spcPts val="0"/>
              </a:spcAft>
              <a:buSzPts val="1800"/>
              <a:buChar char="🠶"/>
              <a:defRPr/>
            </a:lvl2pPr>
            <a:lvl3pPr marL="1371600" lvl="2" indent="-342900" algn="l">
              <a:spcBef>
                <a:spcPts val="1000"/>
              </a:spcBef>
              <a:spcAft>
                <a:spcPts val="0"/>
              </a:spcAft>
              <a:buSzPts val="1800"/>
              <a:buChar char="🠶"/>
              <a:defRPr/>
            </a:lvl3pPr>
            <a:lvl4pPr marL="1828800" lvl="3" indent="-342900" algn="l">
              <a:spcBef>
                <a:spcPts val="1000"/>
              </a:spcBef>
              <a:spcAft>
                <a:spcPts val="0"/>
              </a:spcAft>
              <a:buSzPts val="1800"/>
              <a:buChar char="🠶"/>
              <a:defRPr/>
            </a:lvl4pPr>
            <a:lvl5pPr marL="2286000" lvl="4" indent="-342900" algn="l">
              <a:spcBef>
                <a:spcPts val="1000"/>
              </a:spcBef>
              <a:spcAft>
                <a:spcPts val="0"/>
              </a:spcAft>
              <a:buSzPts val="1800"/>
              <a:buChar char="🠶"/>
              <a:defRPr/>
            </a:lvl5pPr>
            <a:lvl6pPr marL="2743200" lvl="5" indent="-342900" algn="l">
              <a:spcBef>
                <a:spcPts val="1000"/>
              </a:spcBef>
              <a:spcAft>
                <a:spcPts val="0"/>
              </a:spcAft>
              <a:buSzPts val="1800"/>
              <a:buChar char="🠶"/>
              <a:defRPr/>
            </a:lvl6pPr>
            <a:lvl7pPr marL="3200400" lvl="6" indent="-342900" algn="l">
              <a:spcBef>
                <a:spcPts val="1000"/>
              </a:spcBef>
              <a:spcAft>
                <a:spcPts val="0"/>
              </a:spcAft>
              <a:buSzPts val="1800"/>
              <a:buChar char="🠶"/>
              <a:defRPr/>
            </a:lvl7pPr>
            <a:lvl8pPr marL="3657600" lvl="7" indent="-342900" algn="l">
              <a:spcBef>
                <a:spcPts val="1000"/>
              </a:spcBef>
              <a:spcAft>
                <a:spcPts val="0"/>
              </a:spcAft>
              <a:buSzPts val="1800"/>
              <a:buChar char="🠶"/>
              <a:defRPr/>
            </a:lvl8pPr>
            <a:lvl9pPr marL="4114800" lvl="8" indent="-342900" algn="l">
              <a:spcBef>
                <a:spcPts val="1000"/>
              </a:spcBef>
              <a:spcAft>
                <a:spcPts val="0"/>
              </a:spcAft>
              <a:buSzPts val="1800"/>
              <a:buChar char="🠶"/>
              <a:defRPr/>
            </a:lvl9pPr>
          </a:lstStyle>
          <a:p>
            <a:endParaRPr/>
          </a:p>
        </p:txBody>
      </p:sp>
      <p:sp>
        <p:nvSpPr>
          <p:cNvPr id="72" name="Google Shape;72;p59"/>
          <p:cNvSpPr txBox="1">
            <a:spLocks noGrp="1"/>
          </p:cNvSpPr>
          <p:nvPr>
            <p:ph type="dt" idx="10"/>
          </p:nvPr>
        </p:nvSpPr>
        <p:spPr>
          <a:xfrm>
            <a:off x="10361612" y="6130437"/>
            <a:ext cx="1146283" cy="370396"/>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59"/>
          <p:cNvSpPr txBox="1">
            <a:spLocks noGrp="1"/>
          </p:cNvSpPr>
          <p:nvPr>
            <p:ph type="ftr" idx="11"/>
          </p:nvPr>
        </p:nvSpPr>
        <p:spPr>
          <a:xfrm>
            <a:off x="2589212" y="6135808"/>
            <a:ext cx="761999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4" name="Google Shape;74;p59"/>
          <p:cNvSpPr/>
          <p:nvPr/>
        </p:nvSpPr>
        <p:spPr>
          <a:xfrm rot="10800000" flipH="1">
            <a:off x="-4189" y="714375"/>
            <a:ext cx="1588527" cy="507297"/>
          </a:xfrm>
          <a:custGeom>
            <a:avLst/>
            <a:gdLst/>
            <a:ahLst/>
            <a:cxnLst/>
            <a:rect l="l" t="t" r="r" b="b"/>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59"/>
          <p:cNvSpPr txBox="1">
            <a:spLocks noGrp="1"/>
          </p:cNvSpPr>
          <p:nvPr>
            <p:ph type="sldNum" idx="12"/>
          </p:nvPr>
        </p:nvSpPr>
        <p:spPr>
          <a:xfrm>
            <a:off x="531812" y="787782"/>
            <a:ext cx="7797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76"/>
        <p:cNvGrpSpPr/>
        <p:nvPr/>
      </p:nvGrpSpPr>
      <p:grpSpPr>
        <a:xfrm>
          <a:off x="0" y="0"/>
          <a:ext cx="0" cy="0"/>
          <a:chOff x="0" y="0"/>
          <a:chExt cx="0" cy="0"/>
        </a:xfrm>
      </p:grpSpPr>
      <p:sp>
        <p:nvSpPr>
          <p:cNvPr id="77" name="Google Shape;77;p60"/>
          <p:cNvSpPr txBox="1">
            <a:spLocks noGrp="1"/>
          </p:cNvSpPr>
          <p:nvPr>
            <p:ph type="title"/>
          </p:nvPr>
        </p:nvSpPr>
        <p:spPr>
          <a:xfrm>
            <a:off x="2592924" y="624110"/>
            <a:ext cx="8911687" cy="1280890"/>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rgbClr val="262626"/>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60"/>
          <p:cNvSpPr txBox="1">
            <a:spLocks noGrp="1"/>
          </p:cNvSpPr>
          <p:nvPr>
            <p:ph type="body" idx="1"/>
          </p:nvPr>
        </p:nvSpPr>
        <p:spPr>
          <a:xfrm>
            <a:off x="2939373" y="1972703"/>
            <a:ext cx="3992732" cy="576262"/>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2400"/>
              <a:buNone/>
              <a:defRPr sz="2400" b="0"/>
            </a:lvl1pPr>
            <a:lvl2pPr marL="914400" lvl="1" indent="-228600" algn="l">
              <a:spcBef>
                <a:spcPts val="1000"/>
              </a:spcBef>
              <a:spcAft>
                <a:spcPts val="0"/>
              </a:spcAft>
              <a:buSzPts val="2000"/>
              <a:buNone/>
              <a:defRPr sz="2000" b="1"/>
            </a:lvl2pPr>
            <a:lvl3pPr marL="1371600" lvl="2" indent="-228600" algn="l">
              <a:spcBef>
                <a:spcPts val="1000"/>
              </a:spcBef>
              <a:spcAft>
                <a:spcPts val="0"/>
              </a:spcAft>
              <a:buSzPts val="1800"/>
              <a:buNone/>
              <a:defRPr sz="1800" b="1"/>
            </a:lvl3pPr>
            <a:lvl4pPr marL="1828800" lvl="3" indent="-228600" algn="l">
              <a:spcBef>
                <a:spcPts val="1000"/>
              </a:spcBef>
              <a:spcAft>
                <a:spcPts val="0"/>
              </a:spcAft>
              <a:buSzPts val="1600"/>
              <a:buNone/>
              <a:defRPr sz="1600" b="1"/>
            </a:lvl4pPr>
            <a:lvl5pPr marL="2286000" lvl="4" indent="-228600" algn="l">
              <a:spcBef>
                <a:spcPts val="1000"/>
              </a:spcBef>
              <a:spcAft>
                <a:spcPts val="0"/>
              </a:spcAft>
              <a:buSzPts val="1600"/>
              <a:buNone/>
              <a:defRPr sz="1600" b="1"/>
            </a:lvl5pPr>
            <a:lvl6pPr marL="2743200" lvl="5" indent="-228600" algn="l">
              <a:spcBef>
                <a:spcPts val="1000"/>
              </a:spcBef>
              <a:spcAft>
                <a:spcPts val="0"/>
              </a:spcAft>
              <a:buSzPts val="1600"/>
              <a:buNone/>
              <a:defRPr sz="1600" b="1"/>
            </a:lvl6pPr>
            <a:lvl7pPr marL="3200400" lvl="6" indent="-228600" algn="l">
              <a:spcBef>
                <a:spcPts val="1000"/>
              </a:spcBef>
              <a:spcAft>
                <a:spcPts val="0"/>
              </a:spcAft>
              <a:buSzPts val="1600"/>
              <a:buNone/>
              <a:defRPr sz="1600" b="1"/>
            </a:lvl7pPr>
            <a:lvl8pPr marL="3657600" lvl="7" indent="-228600" algn="l">
              <a:spcBef>
                <a:spcPts val="1000"/>
              </a:spcBef>
              <a:spcAft>
                <a:spcPts val="0"/>
              </a:spcAft>
              <a:buSzPts val="1600"/>
              <a:buNone/>
              <a:defRPr sz="1600" b="1"/>
            </a:lvl8pPr>
            <a:lvl9pPr marL="4114800" lvl="8" indent="-228600" algn="l">
              <a:spcBef>
                <a:spcPts val="1000"/>
              </a:spcBef>
              <a:spcAft>
                <a:spcPts val="0"/>
              </a:spcAft>
              <a:buSzPts val="1600"/>
              <a:buNone/>
              <a:defRPr sz="1600" b="1"/>
            </a:lvl9pPr>
          </a:lstStyle>
          <a:p>
            <a:endParaRPr/>
          </a:p>
        </p:txBody>
      </p:sp>
      <p:sp>
        <p:nvSpPr>
          <p:cNvPr id="79" name="Google Shape;79;p60"/>
          <p:cNvSpPr txBox="1">
            <a:spLocks noGrp="1"/>
          </p:cNvSpPr>
          <p:nvPr>
            <p:ph type="body" idx="2"/>
          </p:nvPr>
        </p:nvSpPr>
        <p:spPr>
          <a:xfrm>
            <a:off x="2589212" y="2548966"/>
            <a:ext cx="4342893" cy="3354060"/>
          </a:xfrm>
          <a:prstGeom prst="rect">
            <a:avLst/>
          </a:prstGeom>
          <a:noFill/>
          <a:ln>
            <a:noFill/>
          </a:ln>
        </p:spPr>
        <p:txBody>
          <a:bodyPr spcFirstLastPara="1" wrap="square" lIns="91425" tIns="45700" rIns="91425" bIns="45700" anchor="t" anchorCtr="0">
            <a:normAutofit/>
          </a:bodyPr>
          <a:lstStyle>
            <a:lvl1pPr marL="457200" lvl="0" indent="-342900" algn="l">
              <a:spcBef>
                <a:spcPts val="1000"/>
              </a:spcBef>
              <a:spcAft>
                <a:spcPts val="0"/>
              </a:spcAft>
              <a:buSzPts val="1800"/>
              <a:buChar char="🠶"/>
              <a:defRPr/>
            </a:lvl1pPr>
            <a:lvl2pPr marL="914400" lvl="1" indent="-342900" algn="l">
              <a:spcBef>
                <a:spcPts val="1000"/>
              </a:spcBef>
              <a:spcAft>
                <a:spcPts val="0"/>
              </a:spcAft>
              <a:buSzPts val="1800"/>
              <a:buChar char="🠶"/>
              <a:defRPr/>
            </a:lvl2pPr>
            <a:lvl3pPr marL="1371600" lvl="2" indent="-342900" algn="l">
              <a:spcBef>
                <a:spcPts val="1000"/>
              </a:spcBef>
              <a:spcAft>
                <a:spcPts val="0"/>
              </a:spcAft>
              <a:buSzPts val="1800"/>
              <a:buChar char="🠶"/>
              <a:defRPr/>
            </a:lvl3pPr>
            <a:lvl4pPr marL="1828800" lvl="3" indent="-342900" algn="l">
              <a:spcBef>
                <a:spcPts val="1000"/>
              </a:spcBef>
              <a:spcAft>
                <a:spcPts val="0"/>
              </a:spcAft>
              <a:buSzPts val="1800"/>
              <a:buChar char="🠶"/>
              <a:defRPr/>
            </a:lvl4pPr>
            <a:lvl5pPr marL="2286000" lvl="4" indent="-342900" algn="l">
              <a:spcBef>
                <a:spcPts val="1000"/>
              </a:spcBef>
              <a:spcAft>
                <a:spcPts val="0"/>
              </a:spcAft>
              <a:buSzPts val="1800"/>
              <a:buChar char="🠶"/>
              <a:defRPr/>
            </a:lvl5pPr>
            <a:lvl6pPr marL="2743200" lvl="5" indent="-342900" algn="l">
              <a:spcBef>
                <a:spcPts val="1000"/>
              </a:spcBef>
              <a:spcAft>
                <a:spcPts val="0"/>
              </a:spcAft>
              <a:buSzPts val="1800"/>
              <a:buChar char="🠶"/>
              <a:defRPr/>
            </a:lvl6pPr>
            <a:lvl7pPr marL="3200400" lvl="6" indent="-342900" algn="l">
              <a:spcBef>
                <a:spcPts val="1000"/>
              </a:spcBef>
              <a:spcAft>
                <a:spcPts val="0"/>
              </a:spcAft>
              <a:buSzPts val="1800"/>
              <a:buChar char="🠶"/>
              <a:defRPr/>
            </a:lvl7pPr>
            <a:lvl8pPr marL="3657600" lvl="7" indent="-342900" algn="l">
              <a:spcBef>
                <a:spcPts val="1000"/>
              </a:spcBef>
              <a:spcAft>
                <a:spcPts val="0"/>
              </a:spcAft>
              <a:buSzPts val="1800"/>
              <a:buChar char="🠶"/>
              <a:defRPr/>
            </a:lvl8pPr>
            <a:lvl9pPr marL="4114800" lvl="8" indent="-342900" algn="l">
              <a:spcBef>
                <a:spcPts val="1000"/>
              </a:spcBef>
              <a:spcAft>
                <a:spcPts val="0"/>
              </a:spcAft>
              <a:buSzPts val="1800"/>
              <a:buChar char="🠶"/>
              <a:defRPr/>
            </a:lvl9pPr>
          </a:lstStyle>
          <a:p>
            <a:endParaRPr/>
          </a:p>
        </p:txBody>
      </p:sp>
      <p:sp>
        <p:nvSpPr>
          <p:cNvPr id="80" name="Google Shape;80;p60"/>
          <p:cNvSpPr txBox="1">
            <a:spLocks noGrp="1"/>
          </p:cNvSpPr>
          <p:nvPr>
            <p:ph type="body" idx="3"/>
          </p:nvPr>
        </p:nvSpPr>
        <p:spPr>
          <a:xfrm>
            <a:off x="7506629" y="1969475"/>
            <a:ext cx="3999001" cy="576262"/>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2400"/>
              <a:buNone/>
              <a:defRPr sz="2400" b="0"/>
            </a:lvl1pPr>
            <a:lvl2pPr marL="914400" lvl="1" indent="-228600" algn="l">
              <a:spcBef>
                <a:spcPts val="1000"/>
              </a:spcBef>
              <a:spcAft>
                <a:spcPts val="0"/>
              </a:spcAft>
              <a:buSzPts val="2000"/>
              <a:buNone/>
              <a:defRPr sz="2000" b="1"/>
            </a:lvl2pPr>
            <a:lvl3pPr marL="1371600" lvl="2" indent="-228600" algn="l">
              <a:spcBef>
                <a:spcPts val="1000"/>
              </a:spcBef>
              <a:spcAft>
                <a:spcPts val="0"/>
              </a:spcAft>
              <a:buSzPts val="1800"/>
              <a:buNone/>
              <a:defRPr sz="1800" b="1"/>
            </a:lvl3pPr>
            <a:lvl4pPr marL="1828800" lvl="3" indent="-228600" algn="l">
              <a:spcBef>
                <a:spcPts val="1000"/>
              </a:spcBef>
              <a:spcAft>
                <a:spcPts val="0"/>
              </a:spcAft>
              <a:buSzPts val="1600"/>
              <a:buNone/>
              <a:defRPr sz="1600" b="1"/>
            </a:lvl4pPr>
            <a:lvl5pPr marL="2286000" lvl="4" indent="-228600" algn="l">
              <a:spcBef>
                <a:spcPts val="1000"/>
              </a:spcBef>
              <a:spcAft>
                <a:spcPts val="0"/>
              </a:spcAft>
              <a:buSzPts val="1600"/>
              <a:buNone/>
              <a:defRPr sz="1600" b="1"/>
            </a:lvl5pPr>
            <a:lvl6pPr marL="2743200" lvl="5" indent="-228600" algn="l">
              <a:spcBef>
                <a:spcPts val="1000"/>
              </a:spcBef>
              <a:spcAft>
                <a:spcPts val="0"/>
              </a:spcAft>
              <a:buSzPts val="1600"/>
              <a:buNone/>
              <a:defRPr sz="1600" b="1"/>
            </a:lvl6pPr>
            <a:lvl7pPr marL="3200400" lvl="6" indent="-228600" algn="l">
              <a:spcBef>
                <a:spcPts val="1000"/>
              </a:spcBef>
              <a:spcAft>
                <a:spcPts val="0"/>
              </a:spcAft>
              <a:buSzPts val="1600"/>
              <a:buNone/>
              <a:defRPr sz="1600" b="1"/>
            </a:lvl7pPr>
            <a:lvl8pPr marL="3657600" lvl="7" indent="-228600" algn="l">
              <a:spcBef>
                <a:spcPts val="1000"/>
              </a:spcBef>
              <a:spcAft>
                <a:spcPts val="0"/>
              </a:spcAft>
              <a:buSzPts val="1600"/>
              <a:buNone/>
              <a:defRPr sz="1600" b="1"/>
            </a:lvl8pPr>
            <a:lvl9pPr marL="4114800" lvl="8" indent="-228600" algn="l">
              <a:spcBef>
                <a:spcPts val="1000"/>
              </a:spcBef>
              <a:spcAft>
                <a:spcPts val="0"/>
              </a:spcAft>
              <a:buSzPts val="1600"/>
              <a:buNone/>
              <a:defRPr sz="1600" b="1"/>
            </a:lvl9pPr>
          </a:lstStyle>
          <a:p>
            <a:endParaRPr/>
          </a:p>
        </p:txBody>
      </p:sp>
      <p:sp>
        <p:nvSpPr>
          <p:cNvPr id="81" name="Google Shape;81;p60"/>
          <p:cNvSpPr txBox="1">
            <a:spLocks noGrp="1"/>
          </p:cNvSpPr>
          <p:nvPr>
            <p:ph type="body" idx="4"/>
          </p:nvPr>
        </p:nvSpPr>
        <p:spPr>
          <a:xfrm>
            <a:off x="7166957" y="2545738"/>
            <a:ext cx="4338674" cy="3354060"/>
          </a:xfrm>
          <a:prstGeom prst="rect">
            <a:avLst/>
          </a:prstGeom>
          <a:noFill/>
          <a:ln>
            <a:noFill/>
          </a:ln>
        </p:spPr>
        <p:txBody>
          <a:bodyPr spcFirstLastPara="1" wrap="square" lIns="91425" tIns="45700" rIns="91425" bIns="45700" anchor="t" anchorCtr="0">
            <a:normAutofit/>
          </a:bodyPr>
          <a:lstStyle>
            <a:lvl1pPr marL="457200" lvl="0" indent="-342900" algn="l">
              <a:spcBef>
                <a:spcPts val="1000"/>
              </a:spcBef>
              <a:spcAft>
                <a:spcPts val="0"/>
              </a:spcAft>
              <a:buSzPts val="1800"/>
              <a:buChar char="🠶"/>
              <a:defRPr/>
            </a:lvl1pPr>
            <a:lvl2pPr marL="914400" lvl="1" indent="-342900" algn="l">
              <a:spcBef>
                <a:spcPts val="1000"/>
              </a:spcBef>
              <a:spcAft>
                <a:spcPts val="0"/>
              </a:spcAft>
              <a:buSzPts val="1800"/>
              <a:buChar char="🠶"/>
              <a:defRPr/>
            </a:lvl2pPr>
            <a:lvl3pPr marL="1371600" lvl="2" indent="-342900" algn="l">
              <a:spcBef>
                <a:spcPts val="1000"/>
              </a:spcBef>
              <a:spcAft>
                <a:spcPts val="0"/>
              </a:spcAft>
              <a:buSzPts val="1800"/>
              <a:buChar char="🠶"/>
              <a:defRPr/>
            </a:lvl3pPr>
            <a:lvl4pPr marL="1828800" lvl="3" indent="-342900" algn="l">
              <a:spcBef>
                <a:spcPts val="1000"/>
              </a:spcBef>
              <a:spcAft>
                <a:spcPts val="0"/>
              </a:spcAft>
              <a:buSzPts val="1800"/>
              <a:buChar char="🠶"/>
              <a:defRPr/>
            </a:lvl4pPr>
            <a:lvl5pPr marL="2286000" lvl="4" indent="-342900" algn="l">
              <a:spcBef>
                <a:spcPts val="1000"/>
              </a:spcBef>
              <a:spcAft>
                <a:spcPts val="0"/>
              </a:spcAft>
              <a:buSzPts val="1800"/>
              <a:buChar char="🠶"/>
              <a:defRPr/>
            </a:lvl5pPr>
            <a:lvl6pPr marL="2743200" lvl="5" indent="-342900" algn="l">
              <a:spcBef>
                <a:spcPts val="1000"/>
              </a:spcBef>
              <a:spcAft>
                <a:spcPts val="0"/>
              </a:spcAft>
              <a:buSzPts val="1800"/>
              <a:buChar char="🠶"/>
              <a:defRPr/>
            </a:lvl6pPr>
            <a:lvl7pPr marL="3200400" lvl="6" indent="-342900" algn="l">
              <a:spcBef>
                <a:spcPts val="1000"/>
              </a:spcBef>
              <a:spcAft>
                <a:spcPts val="0"/>
              </a:spcAft>
              <a:buSzPts val="1800"/>
              <a:buChar char="🠶"/>
              <a:defRPr/>
            </a:lvl7pPr>
            <a:lvl8pPr marL="3657600" lvl="7" indent="-342900" algn="l">
              <a:spcBef>
                <a:spcPts val="1000"/>
              </a:spcBef>
              <a:spcAft>
                <a:spcPts val="0"/>
              </a:spcAft>
              <a:buSzPts val="1800"/>
              <a:buChar char="🠶"/>
              <a:defRPr/>
            </a:lvl8pPr>
            <a:lvl9pPr marL="4114800" lvl="8" indent="-342900" algn="l">
              <a:spcBef>
                <a:spcPts val="1000"/>
              </a:spcBef>
              <a:spcAft>
                <a:spcPts val="0"/>
              </a:spcAft>
              <a:buSzPts val="1800"/>
              <a:buChar char="🠶"/>
              <a:defRPr/>
            </a:lvl9pPr>
          </a:lstStyle>
          <a:p>
            <a:endParaRPr/>
          </a:p>
        </p:txBody>
      </p:sp>
      <p:sp>
        <p:nvSpPr>
          <p:cNvPr id="82" name="Google Shape;82;p60"/>
          <p:cNvSpPr txBox="1">
            <a:spLocks noGrp="1"/>
          </p:cNvSpPr>
          <p:nvPr>
            <p:ph type="dt" idx="10"/>
          </p:nvPr>
        </p:nvSpPr>
        <p:spPr>
          <a:xfrm>
            <a:off x="10361612" y="6130437"/>
            <a:ext cx="1146283" cy="370396"/>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60"/>
          <p:cNvSpPr txBox="1">
            <a:spLocks noGrp="1"/>
          </p:cNvSpPr>
          <p:nvPr>
            <p:ph type="ftr" idx="11"/>
          </p:nvPr>
        </p:nvSpPr>
        <p:spPr>
          <a:xfrm>
            <a:off x="2589212" y="6135808"/>
            <a:ext cx="761999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4" name="Google Shape;84;p60"/>
          <p:cNvSpPr/>
          <p:nvPr/>
        </p:nvSpPr>
        <p:spPr>
          <a:xfrm rot="10800000" flipH="1">
            <a:off x="-4189" y="714375"/>
            <a:ext cx="1588527" cy="507297"/>
          </a:xfrm>
          <a:custGeom>
            <a:avLst/>
            <a:gdLst/>
            <a:ahLst/>
            <a:cxnLst/>
            <a:rect l="l" t="t" r="r" b="b"/>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60"/>
          <p:cNvSpPr txBox="1">
            <a:spLocks noGrp="1"/>
          </p:cNvSpPr>
          <p:nvPr>
            <p:ph type="sldNum" idx="12"/>
          </p:nvPr>
        </p:nvSpPr>
        <p:spPr>
          <a:xfrm>
            <a:off x="531812" y="787782"/>
            <a:ext cx="7797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86"/>
        <p:cNvGrpSpPr/>
        <p:nvPr/>
      </p:nvGrpSpPr>
      <p:grpSpPr>
        <a:xfrm>
          <a:off x="0" y="0"/>
          <a:ext cx="0" cy="0"/>
          <a:chOff x="0" y="0"/>
          <a:chExt cx="0" cy="0"/>
        </a:xfrm>
      </p:grpSpPr>
      <p:sp>
        <p:nvSpPr>
          <p:cNvPr id="87" name="Google Shape;87;p61"/>
          <p:cNvSpPr txBox="1">
            <a:spLocks noGrp="1"/>
          </p:cNvSpPr>
          <p:nvPr>
            <p:ph type="title"/>
          </p:nvPr>
        </p:nvSpPr>
        <p:spPr>
          <a:xfrm>
            <a:off x="2592924" y="624110"/>
            <a:ext cx="8911687" cy="1280890"/>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rgbClr val="262626"/>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8" name="Google Shape;88;p61"/>
          <p:cNvSpPr txBox="1">
            <a:spLocks noGrp="1"/>
          </p:cNvSpPr>
          <p:nvPr>
            <p:ph type="dt" idx="10"/>
          </p:nvPr>
        </p:nvSpPr>
        <p:spPr>
          <a:xfrm>
            <a:off x="10361612" y="6130437"/>
            <a:ext cx="1146283" cy="370396"/>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9" name="Google Shape;89;p61"/>
          <p:cNvSpPr txBox="1">
            <a:spLocks noGrp="1"/>
          </p:cNvSpPr>
          <p:nvPr>
            <p:ph type="ftr" idx="11"/>
          </p:nvPr>
        </p:nvSpPr>
        <p:spPr>
          <a:xfrm>
            <a:off x="2589212" y="6135808"/>
            <a:ext cx="761999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0" name="Google Shape;90;p61"/>
          <p:cNvSpPr/>
          <p:nvPr/>
        </p:nvSpPr>
        <p:spPr>
          <a:xfrm rot="10800000" flipH="1">
            <a:off x="-4189" y="714375"/>
            <a:ext cx="1588527" cy="507297"/>
          </a:xfrm>
          <a:custGeom>
            <a:avLst/>
            <a:gdLst/>
            <a:ahLst/>
            <a:cxnLst/>
            <a:rect l="l" t="t" r="r" b="b"/>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61"/>
          <p:cNvSpPr txBox="1">
            <a:spLocks noGrp="1"/>
          </p:cNvSpPr>
          <p:nvPr>
            <p:ph type="sldNum" idx="12"/>
          </p:nvPr>
        </p:nvSpPr>
        <p:spPr>
          <a:xfrm>
            <a:off x="531812" y="787782"/>
            <a:ext cx="7797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92"/>
        <p:cNvGrpSpPr/>
        <p:nvPr/>
      </p:nvGrpSpPr>
      <p:grpSpPr>
        <a:xfrm>
          <a:off x="0" y="0"/>
          <a:ext cx="0" cy="0"/>
          <a:chOff x="0" y="0"/>
          <a:chExt cx="0" cy="0"/>
        </a:xfrm>
      </p:grpSpPr>
      <p:sp>
        <p:nvSpPr>
          <p:cNvPr id="93" name="Google Shape;93;p62"/>
          <p:cNvSpPr txBox="1">
            <a:spLocks noGrp="1"/>
          </p:cNvSpPr>
          <p:nvPr>
            <p:ph type="title"/>
          </p:nvPr>
        </p:nvSpPr>
        <p:spPr>
          <a:xfrm>
            <a:off x="2589212" y="446088"/>
            <a:ext cx="3505199" cy="976312"/>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rgbClr val="262626"/>
              </a:buClr>
              <a:buSzPts val="2000"/>
              <a:buFont typeface="Century Gothic"/>
              <a:buNone/>
              <a:defRPr sz="2000"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4" name="Google Shape;94;p62"/>
          <p:cNvSpPr txBox="1">
            <a:spLocks noGrp="1"/>
          </p:cNvSpPr>
          <p:nvPr>
            <p:ph type="body" idx="1"/>
          </p:nvPr>
        </p:nvSpPr>
        <p:spPr>
          <a:xfrm>
            <a:off x="6323012" y="446088"/>
            <a:ext cx="5181600" cy="5414963"/>
          </a:xfrm>
          <a:prstGeom prst="rect">
            <a:avLst/>
          </a:prstGeom>
          <a:noFill/>
          <a:ln>
            <a:noFill/>
          </a:ln>
        </p:spPr>
        <p:txBody>
          <a:bodyPr spcFirstLastPara="1" wrap="square" lIns="91425" tIns="45700" rIns="91425" bIns="45700" anchor="ctr" anchorCtr="0">
            <a:normAutofit/>
          </a:bodyPr>
          <a:lstStyle>
            <a:lvl1pPr marL="457200" lvl="0" indent="-342900" algn="l">
              <a:spcBef>
                <a:spcPts val="1000"/>
              </a:spcBef>
              <a:spcAft>
                <a:spcPts val="0"/>
              </a:spcAft>
              <a:buSzPts val="1800"/>
              <a:buChar char="🠶"/>
              <a:defRPr/>
            </a:lvl1pPr>
            <a:lvl2pPr marL="914400" lvl="1" indent="-342900" algn="l">
              <a:spcBef>
                <a:spcPts val="1000"/>
              </a:spcBef>
              <a:spcAft>
                <a:spcPts val="0"/>
              </a:spcAft>
              <a:buSzPts val="1800"/>
              <a:buChar char="🠶"/>
              <a:defRPr/>
            </a:lvl2pPr>
            <a:lvl3pPr marL="1371600" lvl="2" indent="-342900" algn="l">
              <a:spcBef>
                <a:spcPts val="1000"/>
              </a:spcBef>
              <a:spcAft>
                <a:spcPts val="0"/>
              </a:spcAft>
              <a:buSzPts val="1800"/>
              <a:buChar char="🠶"/>
              <a:defRPr/>
            </a:lvl3pPr>
            <a:lvl4pPr marL="1828800" lvl="3" indent="-342900" algn="l">
              <a:spcBef>
                <a:spcPts val="1000"/>
              </a:spcBef>
              <a:spcAft>
                <a:spcPts val="0"/>
              </a:spcAft>
              <a:buSzPts val="1800"/>
              <a:buChar char="🠶"/>
              <a:defRPr/>
            </a:lvl4pPr>
            <a:lvl5pPr marL="2286000" lvl="4" indent="-342900" algn="l">
              <a:spcBef>
                <a:spcPts val="1000"/>
              </a:spcBef>
              <a:spcAft>
                <a:spcPts val="0"/>
              </a:spcAft>
              <a:buSzPts val="1800"/>
              <a:buChar char="🠶"/>
              <a:defRPr/>
            </a:lvl5pPr>
            <a:lvl6pPr marL="2743200" lvl="5" indent="-342900" algn="l">
              <a:spcBef>
                <a:spcPts val="1000"/>
              </a:spcBef>
              <a:spcAft>
                <a:spcPts val="0"/>
              </a:spcAft>
              <a:buSzPts val="1800"/>
              <a:buChar char="🠶"/>
              <a:defRPr/>
            </a:lvl6pPr>
            <a:lvl7pPr marL="3200400" lvl="6" indent="-342900" algn="l">
              <a:spcBef>
                <a:spcPts val="1000"/>
              </a:spcBef>
              <a:spcAft>
                <a:spcPts val="0"/>
              </a:spcAft>
              <a:buSzPts val="1800"/>
              <a:buChar char="🠶"/>
              <a:defRPr/>
            </a:lvl7pPr>
            <a:lvl8pPr marL="3657600" lvl="7" indent="-342900" algn="l">
              <a:spcBef>
                <a:spcPts val="1000"/>
              </a:spcBef>
              <a:spcAft>
                <a:spcPts val="0"/>
              </a:spcAft>
              <a:buSzPts val="1800"/>
              <a:buChar char="🠶"/>
              <a:defRPr/>
            </a:lvl8pPr>
            <a:lvl9pPr marL="4114800" lvl="8" indent="-342900" algn="l">
              <a:spcBef>
                <a:spcPts val="1000"/>
              </a:spcBef>
              <a:spcAft>
                <a:spcPts val="0"/>
              </a:spcAft>
              <a:buSzPts val="1800"/>
              <a:buChar char="🠶"/>
              <a:defRPr/>
            </a:lvl9pPr>
          </a:lstStyle>
          <a:p>
            <a:endParaRPr/>
          </a:p>
        </p:txBody>
      </p:sp>
      <p:sp>
        <p:nvSpPr>
          <p:cNvPr id="95" name="Google Shape;95;p62"/>
          <p:cNvSpPr txBox="1">
            <a:spLocks noGrp="1"/>
          </p:cNvSpPr>
          <p:nvPr>
            <p:ph type="body" idx="2"/>
          </p:nvPr>
        </p:nvSpPr>
        <p:spPr>
          <a:xfrm>
            <a:off x="2589212" y="1598613"/>
            <a:ext cx="3505199" cy="4262436"/>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400"/>
              <a:buNone/>
              <a:defRPr sz="1400"/>
            </a:lvl1pPr>
            <a:lvl2pPr marL="914400" lvl="1" indent="-228600" algn="l">
              <a:spcBef>
                <a:spcPts val="1000"/>
              </a:spcBef>
              <a:spcAft>
                <a:spcPts val="0"/>
              </a:spcAft>
              <a:buSzPts val="1200"/>
              <a:buNone/>
              <a:defRPr sz="1200"/>
            </a:lvl2pPr>
            <a:lvl3pPr marL="1371600" lvl="2" indent="-228600" algn="l">
              <a:spcBef>
                <a:spcPts val="1000"/>
              </a:spcBef>
              <a:spcAft>
                <a:spcPts val="0"/>
              </a:spcAft>
              <a:buSzPts val="1000"/>
              <a:buNone/>
              <a:defRPr sz="1000"/>
            </a:lvl3pPr>
            <a:lvl4pPr marL="1828800" lvl="3" indent="-228600" algn="l">
              <a:spcBef>
                <a:spcPts val="1000"/>
              </a:spcBef>
              <a:spcAft>
                <a:spcPts val="0"/>
              </a:spcAft>
              <a:buSzPts val="900"/>
              <a:buNone/>
              <a:defRPr sz="900"/>
            </a:lvl4pPr>
            <a:lvl5pPr marL="2286000" lvl="4" indent="-228600" algn="l">
              <a:spcBef>
                <a:spcPts val="1000"/>
              </a:spcBef>
              <a:spcAft>
                <a:spcPts val="0"/>
              </a:spcAft>
              <a:buSzPts val="900"/>
              <a:buNone/>
              <a:defRPr sz="900"/>
            </a:lvl5pPr>
            <a:lvl6pPr marL="2743200" lvl="5" indent="-228600" algn="l">
              <a:spcBef>
                <a:spcPts val="1000"/>
              </a:spcBef>
              <a:spcAft>
                <a:spcPts val="0"/>
              </a:spcAft>
              <a:buSzPts val="900"/>
              <a:buNone/>
              <a:defRPr sz="900"/>
            </a:lvl6pPr>
            <a:lvl7pPr marL="3200400" lvl="6" indent="-228600" algn="l">
              <a:spcBef>
                <a:spcPts val="1000"/>
              </a:spcBef>
              <a:spcAft>
                <a:spcPts val="0"/>
              </a:spcAft>
              <a:buSzPts val="900"/>
              <a:buNone/>
              <a:defRPr sz="900"/>
            </a:lvl7pPr>
            <a:lvl8pPr marL="3657600" lvl="7" indent="-228600" algn="l">
              <a:spcBef>
                <a:spcPts val="1000"/>
              </a:spcBef>
              <a:spcAft>
                <a:spcPts val="0"/>
              </a:spcAft>
              <a:buSzPts val="900"/>
              <a:buNone/>
              <a:defRPr sz="900"/>
            </a:lvl8pPr>
            <a:lvl9pPr marL="4114800" lvl="8" indent="-228600" algn="l">
              <a:spcBef>
                <a:spcPts val="1000"/>
              </a:spcBef>
              <a:spcAft>
                <a:spcPts val="0"/>
              </a:spcAft>
              <a:buSzPts val="900"/>
              <a:buNone/>
              <a:defRPr sz="900"/>
            </a:lvl9pPr>
          </a:lstStyle>
          <a:p>
            <a:endParaRPr/>
          </a:p>
        </p:txBody>
      </p:sp>
      <p:sp>
        <p:nvSpPr>
          <p:cNvPr id="96" name="Google Shape;96;p62"/>
          <p:cNvSpPr txBox="1">
            <a:spLocks noGrp="1"/>
          </p:cNvSpPr>
          <p:nvPr>
            <p:ph type="dt" idx="10"/>
          </p:nvPr>
        </p:nvSpPr>
        <p:spPr>
          <a:xfrm>
            <a:off x="10361612" y="6130437"/>
            <a:ext cx="1146283" cy="370396"/>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7" name="Google Shape;97;p62"/>
          <p:cNvSpPr txBox="1">
            <a:spLocks noGrp="1"/>
          </p:cNvSpPr>
          <p:nvPr>
            <p:ph type="ftr" idx="11"/>
          </p:nvPr>
        </p:nvSpPr>
        <p:spPr>
          <a:xfrm>
            <a:off x="2589212" y="6135808"/>
            <a:ext cx="761999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8" name="Google Shape;98;p62"/>
          <p:cNvSpPr/>
          <p:nvPr/>
        </p:nvSpPr>
        <p:spPr>
          <a:xfrm rot="10800000" flipH="1">
            <a:off x="-4189" y="714375"/>
            <a:ext cx="1588527" cy="507297"/>
          </a:xfrm>
          <a:custGeom>
            <a:avLst/>
            <a:gdLst/>
            <a:ahLst/>
            <a:cxnLst/>
            <a:rect l="l" t="t" r="r" b="b"/>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62"/>
          <p:cNvSpPr txBox="1">
            <a:spLocks noGrp="1"/>
          </p:cNvSpPr>
          <p:nvPr>
            <p:ph type="sldNum" idx="12"/>
          </p:nvPr>
        </p:nvSpPr>
        <p:spPr>
          <a:xfrm>
            <a:off x="531812" y="787782"/>
            <a:ext cx="7797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00"/>
        <p:cNvGrpSpPr/>
        <p:nvPr/>
      </p:nvGrpSpPr>
      <p:grpSpPr>
        <a:xfrm>
          <a:off x="0" y="0"/>
          <a:ext cx="0" cy="0"/>
          <a:chOff x="0" y="0"/>
          <a:chExt cx="0" cy="0"/>
        </a:xfrm>
      </p:grpSpPr>
      <p:sp>
        <p:nvSpPr>
          <p:cNvPr id="101" name="Google Shape;101;p63"/>
          <p:cNvSpPr txBox="1">
            <a:spLocks noGrp="1"/>
          </p:cNvSpPr>
          <p:nvPr>
            <p:ph type="title"/>
          </p:nvPr>
        </p:nvSpPr>
        <p:spPr>
          <a:xfrm>
            <a:off x="2589213" y="4800600"/>
            <a:ext cx="8915400"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rgbClr val="262626"/>
              </a:buClr>
              <a:buSzPts val="2400"/>
              <a:buFont typeface="Century Gothic"/>
              <a:buNone/>
              <a:defRPr sz="2400"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2" name="Google Shape;102;p63"/>
          <p:cNvSpPr>
            <a:spLocks noGrp="1"/>
          </p:cNvSpPr>
          <p:nvPr>
            <p:ph type="pic" idx="2"/>
          </p:nvPr>
        </p:nvSpPr>
        <p:spPr>
          <a:xfrm>
            <a:off x="2589212" y="634965"/>
            <a:ext cx="8915400" cy="3854970"/>
          </a:xfrm>
          <a:prstGeom prst="rect">
            <a:avLst/>
          </a:prstGeom>
          <a:noFill/>
          <a:ln>
            <a:noFill/>
          </a:ln>
        </p:spPr>
        <p:txBody>
          <a:bodyPr spcFirstLastPara="1" wrap="square" lIns="91425" tIns="45700" rIns="91425" bIns="45700" anchor="t" anchorCtr="0">
            <a:normAutofit/>
          </a:bodyPr>
          <a:lstStyle>
            <a:lvl1pPr marR="0" lvl="0" algn="ctr" rtl="0">
              <a:spcBef>
                <a:spcPts val="1000"/>
              </a:spcBef>
              <a:spcAft>
                <a:spcPts val="0"/>
              </a:spcAft>
              <a:buClr>
                <a:schemeClr val="accent1"/>
              </a:buClr>
              <a:buSzPts val="1600"/>
              <a:buFont typeface="Noto Sans Symbols"/>
              <a:buNone/>
              <a:defRPr sz="1600" b="0" i="0" u="none" strike="noStrike" cap="none">
                <a:solidFill>
                  <a:srgbClr val="3F3F3F"/>
                </a:solidFill>
                <a:latin typeface="Century Gothic"/>
                <a:ea typeface="Century Gothic"/>
                <a:cs typeface="Century Gothic"/>
                <a:sym typeface="Century Gothic"/>
              </a:defRPr>
            </a:lvl1pPr>
            <a:lvl2pPr marR="0" lvl="1" algn="l" rtl="0">
              <a:spcBef>
                <a:spcPts val="1000"/>
              </a:spcBef>
              <a:spcAft>
                <a:spcPts val="0"/>
              </a:spcAft>
              <a:buClr>
                <a:schemeClr val="accent1"/>
              </a:buClr>
              <a:buSzPts val="1600"/>
              <a:buFont typeface="Noto Sans Symbols"/>
              <a:buNone/>
              <a:defRPr sz="1600" b="0" i="0" u="none" strike="noStrike" cap="none">
                <a:solidFill>
                  <a:srgbClr val="3F3F3F"/>
                </a:solidFill>
                <a:latin typeface="Century Gothic"/>
                <a:ea typeface="Century Gothic"/>
                <a:cs typeface="Century Gothic"/>
                <a:sym typeface="Century Gothic"/>
              </a:defRPr>
            </a:lvl2pPr>
            <a:lvl3pPr marR="0" lvl="2" algn="l" rtl="0">
              <a:spcBef>
                <a:spcPts val="1000"/>
              </a:spcBef>
              <a:spcAft>
                <a:spcPts val="0"/>
              </a:spcAft>
              <a:buClr>
                <a:schemeClr val="accent1"/>
              </a:buClr>
              <a:buSzPts val="1600"/>
              <a:buFont typeface="Noto Sans Symbols"/>
              <a:buNone/>
              <a:defRPr sz="1600" b="0" i="0" u="none" strike="noStrike" cap="none">
                <a:solidFill>
                  <a:srgbClr val="3F3F3F"/>
                </a:solidFill>
                <a:latin typeface="Century Gothic"/>
                <a:ea typeface="Century Gothic"/>
                <a:cs typeface="Century Gothic"/>
                <a:sym typeface="Century Gothic"/>
              </a:defRPr>
            </a:lvl3pPr>
            <a:lvl4pPr marR="0" lvl="3" algn="l" rtl="0">
              <a:spcBef>
                <a:spcPts val="1000"/>
              </a:spcBef>
              <a:spcAft>
                <a:spcPts val="0"/>
              </a:spcAft>
              <a:buClr>
                <a:schemeClr val="accent1"/>
              </a:buClr>
              <a:buSzPts val="1600"/>
              <a:buFont typeface="Noto Sans Symbols"/>
              <a:buNone/>
              <a:defRPr sz="1600" b="0" i="0" u="none" strike="noStrike" cap="none">
                <a:solidFill>
                  <a:srgbClr val="3F3F3F"/>
                </a:solidFill>
                <a:latin typeface="Century Gothic"/>
                <a:ea typeface="Century Gothic"/>
                <a:cs typeface="Century Gothic"/>
                <a:sym typeface="Century Gothic"/>
              </a:defRPr>
            </a:lvl4pPr>
            <a:lvl5pPr marR="0" lvl="4" algn="l" rtl="0">
              <a:spcBef>
                <a:spcPts val="1000"/>
              </a:spcBef>
              <a:spcAft>
                <a:spcPts val="0"/>
              </a:spcAft>
              <a:buClr>
                <a:schemeClr val="accent1"/>
              </a:buClr>
              <a:buSzPts val="1600"/>
              <a:buFont typeface="Noto Sans Symbols"/>
              <a:buNone/>
              <a:defRPr sz="1600" b="0" i="0" u="none" strike="noStrike" cap="none">
                <a:solidFill>
                  <a:srgbClr val="3F3F3F"/>
                </a:solidFill>
                <a:latin typeface="Century Gothic"/>
                <a:ea typeface="Century Gothic"/>
                <a:cs typeface="Century Gothic"/>
                <a:sym typeface="Century Gothic"/>
              </a:defRPr>
            </a:lvl5pPr>
            <a:lvl6pPr marR="0" lvl="5" algn="l" rtl="0">
              <a:spcBef>
                <a:spcPts val="1000"/>
              </a:spcBef>
              <a:spcAft>
                <a:spcPts val="0"/>
              </a:spcAft>
              <a:buClr>
                <a:schemeClr val="accent1"/>
              </a:buClr>
              <a:buSzPts val="1600"/>
              <a:buFont typeface="Noto Sans Symbols"/>
              <a:buNone/>
              <a:defRPr sz="1600" b="0" i="0" u="none" strike="noStrike" cap="none">
                <a:solidFill>
                  <a:srgbClr val="3F3F3F"/>
                </a:solidFill>
                <a:latin typeface="Century Gothic"/>
                <a:ea typeface="Century Gothic"/>
                <a:cs typeface="Century Gothic"/>
                <a:sym typeface="Century Gothic"/>
              </a:defRPr>
            </a:lvl6pPr>
            <a:lvl7pPr marR="0" lvl="6" algn="l" rtl="0">
              <a:spcBef>
                <a:spcPts val="1000"/>
              </a:spcBef>
              <a:spcAft>
                <a:spcPts val="0"/>
              </a:spcAft>
              <a:buClr>
                <a:schemeClr val="accent1"/>
              </a:buClr>
              <a:buSzPts val="1600"/>
              <a:buFont typeface="Noto Sans Symbols"/>
              <a:buNone/>
              <a:defRPr sz="1600" b="0" i="0" u="none" strike="noStrike" cap="none">
                <a:solidFill>
                  <a:srgbClr val="3F3F3F"/>
                </a:solidFill>
                <a:latin typeface="Century Gothic"/>
                <a:ea typeface="Century Gothic"/>
                <a:cs typeface="Century Gothic"/>
                <a:sym typeface="Century Gothic"/>
              </a:defRPr>
            </a:lvl7pPr>
            <a:lvl8pPr marR="0" lvl="7" algn="l" rtl="0">
              <a:spcBef>
                <a:spcPts val="1000"/>
              </a:spcBef>
              <a:spcAft>
                <a:spcPts val="0"/>
              </a:spcAft>
              <a:buClr>
                <a:schemeClr val="accent1"/>
              </a:buClr>
              <a:buSzPts val="1600"/>
              <a:buFont typeface="Noto Sans Symbols"/>
              <a:buNone/>
              <a:defRPr sz="1600" b="0" i="0" u="none" strike="noStrike" cap="none">
                <a:solidFill>
                  <a:srgbClr val="3F3F3F"/>
                </a:solidFill>
                <a:latin typeface="Century Gothic"/>
                <a:ea typeface="Century Gothic"/>
                <a:cs typeface="Century Gothic"/>
                <a:sym typeface="Century Gothic"/>
              </a:defRPr>
            </a:lvl8pPr>
            <a:lvl9pPr marR="0" lvl="8" algn="l" rtl="0">
              <a:spcBef>
                <a:spcPts val="1000"/>
              </a:spcBef>
              <a:spcAft>
                <a:spcPts val="0"/>
              </a:spcAft>
              <a:buClr>
                <a:schemeClr val="accent1"/>
              </a:buClr>
              <a:buSzPts val="1600"/>
              <a:buFont typeface="Noto Sans Symbols"/>
              <a:buNone/>
              <a:defRPr sz="1600" b="0" i="0" u="none" strike="noStrike" cap="none">
                <a:solidFill>
                  <a:srgbClr val="3F3F3F"/>
                </a:solidFill>
                <a:latin typeface="Century Gothic"/>
                <a:ea typeface="Century Gothic"/>
                <a:cs typeface="Century Gothic"/>
                <a:sym typeface="Century Gothic"/>
              </a:defRPr>
            </a:lvl9pPr>
          </a:lstStyle>
          <a:p>
            <a:endParaRPr/>
          </a:p>
        </p:txBody>
      </p:sp>
      <p:sp>
        <p:nvSpPr>
          <p:cNvPr id="103" name="Google Shape;103;p63"/>
          <p:cNvSpPr txBox="1">
            <a:spLocks noGrp="1"/>
          </p:cNvSpPr>
          <p:nvPr>
            <p:ph type="body" idx="1"/>
          </p:nvPr>
        </p:nvSpPr>
        <p:spPr>
          <a:xfrm>
            <a:off x="2589213" y="5367338"/>
            <a:ext cx="8915400" cy="493712"/>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200"/>
              <a:buNone/>
              <a:defRPr sz="1200"/>
            </a:lvl1pPr>
            <a:lvl2pPr marL="914400" lvl="1" indent="-228600" algn="l">
              <a:spcBef>
                <a:spcPts val="1000"/>
              </a:spcBef>
              <a:spcAft>
                <a:spcPts val="0"/>
              </a:spcAft>
              <a:buSzPts val="1200"/>
              <a:buNone/>
              <a:defRPr sz="1200"/>
            </a:lvl2pPr>
            <a:lvl3pPr marL="1371600" lvl="2" indent="-228600" algn="l">
              <a:spcBef>
                <a:spcPts val="1000"/>
              </a:spcBef>
              <a:spcAft>
                <a:spcPts val="0"/>
              </a:spcAft>
              <a:buSzPts val="1000"/>
              <a:buNone/>
              <a:defRPr sz="1000"/>
            </a:lvl3pPr>
            <a:lvl4pPr marL="1828800" lvl="3" indent="-228600" algn="l">
              <a:spcBef>
                <a:spcPts val="1000"/>
              </a:spcBef>
              <a:spcAft>
                <a:spcPts val="0"/>
              </a:spcAft>
              <a:buSzPts val="900"/>
              <a:buNone/>
              <a:defRPr sz="900"/>
            </a:lvl4pPr>
            <a:lvl5pPr marL="2286000" lvl="4" indent="-228600" algn="l">
              <a:spcBef>
                <a:spcPts val="1000"/>
              </a:spcBef>
              <a:spcAft>
                <a:spcPts val="0"/>
              </a:spcAft>
              <a:buSzPts val="900"/>
              <a:buNone/>
              <a:defRPr sz="900"/>
            </a:lvl5pPr>
            <a:lvl6pPr marL="2743200" lvl="5" indent="-228600" algn="l">
              <a:spcBef>
                <a:spcPts val="1000"/>
              </a:spcBef>
              <a:spcAft>
                <a:spcPts val="0"/>
              </a:spcAft>
              <a:buSzPts val="900"/>
              <a:buNone/>
              <a:defRPr sz="900"/>
            </a:lvl6pPr>
            <a:lvl7pPr marL="3200400" lvl="6" indent="-228600" algn="l">
              <a:spcBef>
                <a:spcPts val="1000"/>
              </a:spcBef>
              <a:spcAft>
                <a:spcPts val="0"/>
              </a:spcAft>
              <a:buSzPts val="900"/>
              <a:buNone/>
              <a:defRPr sz="900"/>
            </a:lvl7pPr>
            <a:lvl8pPr marL="3657600" lvl="7" indent="-228600" algn="l">
              <a:spcBef>
                <a:spcPts val="1000"/>
              </a:spcBef>
              <a:spcAft>
                <a:spcPts val="0"/>
              </a:spcAft>
              <a:buSzPts val="900"/>
              <a:buNone/>
              <a:defRPr sz="900"/>
            </a:lvl8pPr>
            <a:lvl9pPr marL="4114800" lvl="8" indent="-228600" algn="l">
              <a:spcBef>
                <a:spcPts val="1000"/>
              </a:spcBef>
              <a:spcAft>
                <a:spcPts val="0"/>
              </a:spcAft>
              <a:buSzPts val="900"/>
              <a:buNone/>
              <a:defRPr sz="900"/>
            </a:lvl9pPr>
          </a:lstStyle>
          <a:p>
            <a:endParaRPr/>
          </a:p>
        </p:txBody>
      </p:sp>
      <p:sp>
        <p:nvSpPr>
          <p:cNvPr id="104" name="Google Shape;104;p63"/>
          <p:cNvSpPr txBox="1">
            <a:spLocks noGrp="1"/>
          </p:cNvSpPr>
          <p:nvPr>
            <p:ph type="dt" idx="10"/>
          </p:nvPr>
        </p:nvSpPr>
        <p:spPr>
          <a:xfrm>
            <a:off x="10361612" y="6130437"/>
            <a:ext cx="1146283" cy="370396"/>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5" name="Google Shape;105;p63"/>
          <p:cNvSpPr txBox="1">
            <a:spLocks noGrp="1"/>
          </p:cNvSpPr>
          <p:nvPr>
            <p:ph type="ftr" idx="11"/>
          </p:nvPr>
        </p:nvSpPr>
        <p:spPr>
          <a:xfrm>
            <a:off x="2589212" y="6135808"/>
            <a:ext cx="761999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6" name="Google Shape;106;p63"/>
          <p:cNvSpPr/>
          <p:nvPr/>
        </p:nvSpPr>
        <p:spPr>
          <a:xfrm rot="10800000" flipH="1">
            <a:off x="-4189" y="4911725"/>
            <a:ext cx="1588527" cy="507297"/>
          </a:xfrm>
          <a:custGeom>
            <a:avLst/>
            <a:gdLst/>
            <a:ahLst/>
            <a:cxnLst/>
            <a:rect l="l" t="t" r="r" b="b"/>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63"/>
          <p:cNvSpPr txBox="1">
            <a:spLocks noGrp="1"/>
          </p:cNvSpPr>
          <p:nvPr>
            <p:ph type="sldNum" idx="12"/>
          </p:nvPr>
        </p:nvSpPr>
        <p:spPr>
          <a:xfrm>
            <a:off x="531812" y="4983087"/>
            <a:ext cx="7797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rgbClr val="FFFFFF"/>
            </a:gs>
            <a:gs pos="100000">
              <a:srgbClr val="DDD7C7"/>
            </a:gs>
          </a:gsLst>
          <a:path path="circle">
            <a:fillToRect r="100000" b="100000"/>
          </a:path>
          <a:tileRect l="-100000" t="-100000"/>
        </a:gradFill>
        <a:effectLst/>
      </p:bgPr>
    </p:bg>
    <p:spTree>
      <p:nvGrpSpPr>
        <p:cNvPr id="1" name="Shape 9"/>
        <p:cNvGrpSpPr/>
        <p:nvPr/>
      </p:nvGrpSpPr>
      <p:grpSpPr>
        <a:xfrm>
          <a:off x="0" y="0"/>
          <a:ext cx="0" cy="0"/>
          <a:chOff x="0" y="0"/>
          <a:chExt cx="0" cy="0"/>
        </a:xfrm>
      </p:grpSpPr>
      <p:grpSp>
        <p:nvGrpSpPr>
          <p:cNvPr id="10" name="Google Shape;10;p54"/>
          <p:cNvGrpSpPr/>
          <p:nvPr/>
        </p:nvGrpSpPr>
        <p:grpSpPr>
          <a:xfrm>
            <a:off x="1" y="228600"/>
            <a:ext cx="2851516" cy="6638628"/>
            <a:chOff x="2487613" y="285750"/>
            <a:chExt cx="2428875" cy="5654676"/>
          </a:xfrm>
        </p:grpSpPr>
        <p:sp>
          <p:nvSpPr>
            <p:cNvPr id="11" name="Google Shape;11;p54"/>
            <p:cNvSpPr/>
            <p:nvPr/>
          </p:nvSpPr>
          <p:spPr>
            <a:xfrm>
              <a:off x="2487613" y="2284413"/>
              <a:ext cx="85725" cy="533400"/>
            </a:xfrm>
            <a:custGeom>
              <a:avLst/>
              <a:gdLst/>
              <a:ahLst/>
              <a:cxnLst/>
              <a:rect l="l" t="t" r="r" b="b"/>
              <a:pathLst>
                <a:path w="22" h="136" extrusionOk="0">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54"/>
            <p:cNvSpPr/>
            <p:nvPr/>
          </p:nvSpPr>
          <p:spPr>
            <a:xfrm>
              <a:off x="2597151" y="2779713"/>
              <a:ext cx="550863" cy="1978025"/>
            </a:xfrm>
            <a:custGeom>
              <a:avLst/>
              <a:gdLst/>
              <a:ahLst/>
              <a:cxnLst/>
              <a:rect l="l" t="t" r="r" b="b"/>
              <a:pathLst>
                <a:path w="140" h="504" extrusionOk="0">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54"/>
            <p:cNvSpPr/>
            <p:nvPr/>
          </p:nvSpPr>
          <p:spPr>
            <a:xfrm>
              <a:off x="3175001" y="4730750"/>
              <a:ext cx="519113" cy="1209675"/>
            </a:xfrm>
            <a:custGeom>
              <a:avLst/>
              <a:gdLst/>
              <a:ahLst/>
              <a:cxnLst/>
              <a:rect l="l" t="t" r="r" b="b"/>
              <a:pathLst>
                <a:path w="132" h="308" extrusionOk="0">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54"/>
            <p:cNvSpPr/>
            <p:nvPr/>
          </p:nvSpPr>
          <p:spPr>
            <a:xfrm>
              <a:off x="3305176" y="5630863"/>
              <a:ext cx="146050" cy="309563"/>
            </a:xfrm>
            <a:custGeom>
              <a:avLst/>
              <a:gdLst/>
              <a:ahLst/>
              <a:cxnLst/>
              <a:rect l="l" t="t" r="r" b="b"/>
              <a:pathLst>
                <a:path w="37" h="79" extrusionOk="0">
                  <a:moveTo>
                    <a:pt x="28" y="79"/>
                  </a:moveTo>
                  <a:cubicBezTo>
                    <a:pt x="37" y="79"/>
                    <a:pt x="37" y="79"/>
                    <a:pt x="37" y="79"/>
                  </a:cubicBezTo>
                  <a:cubicBezTo>
                    <a:pt x="24" y="53"/>
                    <a:pt x="12" y="27"/>
                    <a:pt x="0" y="0"/>
                  </a:cubicBezTo>
                  <a:cubicBezTo>
                    <a:pt x="8" y="27"/>
                    <a:pt x="17" y="53"/>
                    <a:pt x="28" y="79"/>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54"/>
            <p:cNvSpPr/>
            <p:nvPr/>
          </p:nvSpPr>
          <p:spPr>
            <a:xfrm>
              <a:off x="2573338" y="2817813"/>
              <a:ext cx="700088" cy="2835275"/>
            </a:xfrm>
            <a:custGeom>
              <a:avLst/>
              <a:gdLst/>
              <a:ahLst/>
              <a:cxnLst/>
              <a:rect l="l" t="t" r="r" b="b"/>
              <a:pathLst>
                <a:path w="178" h="722" extrusionOk="0">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54"/>
            <p:cNvSpPr/>
            <p:nvPr/>
          </p:nvSpPr>
          <p:spPr>
            <a:xfrm>
              <a:off x="2506663" y="285750"/>
              <a:ext cx="90488" cy="2493963"/>
            </a:xfrm>
            <a:custGeom>
              <a:avLst/>
              <a:gdLst/>
              <a:ahLst/>
              <a:cxnLst/>
              <a:rect l="l" t="t" r="r" b="b"/>
              <a:pathLst>
                <a:path w="23" h="635" extrusionOk="0">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54"/>
            <p:cNvSpPr/>
            <p:nvPr/>
          </p:nvSpPr>
          <p:spPr>
            <a:xfrm>
              <a:off x="2554288" y="2598738"/>
              <a:ext cx="66675" cy="420688"/>
            </a:xfrm>
            <a:custGeom>
              <a:avLst/>
              <a:gdLst/>
              <a:ahLst/>
              <a:cxnLst/>
              <a:rect l="l" t="t" r="r" b="b"/>
              <a:pathLst>
                <a:path w="17" h="107" extrusionOk="0">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54"/>
            <p:cNvSpPr/>
            <p:nvPr/>
          </p:nvSpPr>
          <p:spPr>
            <a:xfrm>
              <a:off x="3143251" y="4757738"/>
              <a:ext cx="161925" cy="873125"/>
            </a:xfrm>
            <a:custGeom>
              <a:avLst/>
              <a:gdLst/>
              <a:ahLst/>
              <a:cxnLst/>
              <a:rect l="l" t="t" r="r" b="b"/>
              <a:pathLst>
                <a:path w="41" h="222" extrusionOk="0">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54"/>
            <p:cNvSpPr/>
            <p:nvPr/>
          </p:nvSpPr>
          <p:spPr>
            <a:xfrm>
              <a:off x="3148013" y="1282700"/>
              <a:ext cx="1768475" cy="3448050"/>
            </a:xfrm>
            <a:custGeom>
              <a:avLst/>
              <a:gdLst/>
              <a:ahLst/>
              <a:cxnLst/>
              <a:rect l="l" t="t" r="r" b="b"/>
              <a:pathLst>
                <a:path w="450" h="878" extrusionOk="0">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54"/>
            <p:cNvSpPr/>
            <p:nvPr/>
          </p:nvSpPr>
          <p:spPr>
            <a:xfrm>
              <a:off x="3273426" y="5653088"/>
              <a:ext cx="138113" cy="287338"/>
            </a:xfrm>
            <a:custGeom>
              <a:avLst/>
              <a:gdLst/>
              <a:ahLst/>
              <a:cxnLst/>
              <a:rect l="l" t="t" r="r" b="b"/>
              <a:pathLst>
                <a:path w="35" h="73" extrusionOk="0">
                  <a:moveTo>
                    <a:pt x="0" y="0"/>
                  </a:moveTo>
                  <a:cubicBezTo>
                    <a:pt x="7" y="24"/>
                    <a:pt x="16" y="49"/>
                    <a:pt x="26" y="73"/>
                  </a:cubicBezTo>
                  <a:cubicBezTo>
                    <a:pt x="35" y="73"/>
                    <a:pt x="35" y="73"/>
                    <a:pt x="35" y="73"/>
                  </a:cubicBezTo>
                  <a:cubicBezTo>
                    <a:pt x="23" y="49"/>
                    <a:pt x="11" y="24"/>
                    <a:pt x="0" y="0"/>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54"/>
            <p:cNvSpPr/>
            <p:nvPr/>
          </p:nvSpPr>
          <p:spPr>
            <a:xfrm>
              <a:off x="3143251" y="4656138"/>
              <a:ext cx="31750" cy="188913"/>
            </a:xfrm>
            <a:custGeom>
              <a:avLst/>
              <a:gdLst/>
              <a:ahLst/>
              <a:cxnLst/>
              <a:rect l="l" t="t" r="r" b="b"/>
              <a:pathLst>
                <a:path w="8" h="48" extrusionOk="0">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54"/>
            <p:cNvSpPr/>
            <p:nvPr/>
          </p:nvSpPr>
          <p:spPr>
            <a:xfrm>
              <a:off x="3211513" y="5410200"/>
              <a:ext cx="203200" cy="530225"/>
            </a:xfrm>
            <a:custGeom>
              <a:avLst/>
              <a:gdLst/>
              <a:ahLst/>
              <a:cxnLst/>
              <a:rect l="l" t="t" r="r" b="b"/>
              <a:pathLst>
                <a:path w="52" h="135" extrusionOk="0">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dk2">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 name="Google Shape;23;p54"/>
          <p:cNvGrpSpPr/>
          <p:nvPr/>
        </p:nvGrpSpPr>
        <p:grpSpPr>
          <a:xfrm>
            <a:off x="27222" y="-786"/>
            <a:ext cx="2356674" cy="6854039"/>
            <a:chOff x="6627813" y="194833"/>
            <a:chExt cx="1952625" cy="5678918"/>
          </a:xfrm>
        </p:grpSpPr>
        <p:sp>
          <p:nvSpPr>
            <p:cNvPr id="24" name="Google Shape;24;p54"/>
            <p:cNvSpPr/>
            <p:nvPr/>
          </p:nvSpPr>
          <p:spPr>
            <a:xfrm>
              <a:off x="6627813" y="194833"/>
              <a:ext cx="409575" cy="3646488"/>
            </a:xfrm>
            <a:custGeom>
              <a:avLst/>
              <a:gdLst/>
              <a:ahLst/>
              <a:cxnLst/>
              <a:rect l="l" t="t" r="r" b="b"/>
              <a:pathLst>
                <a:path w="103" h="920" extrusionOk="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54"/>
            <p:cNvSpPr/>
            <p:nvPr/>
          </p:nvSpPr>
          <p:spPr>
            <a:xfrm>
              <a:off x="7061201" y="3771900"/>
              <a:ext cx="350838" cy="1309688"/>
            </a:xfrm>
            <a:custGeom>
              <a:avLst/>
              <a:gdLst/>
              <a:ahLst/>
              <a:cxnLst/>
              <a:rect l="l" t="t" r="r" b="b"/>
              <a:pathLst>
                <a:path w="88" h="330" extrusionOk="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54"/>
            <p:cNvSpPr/>
            <p:nvPr/>
          </p:nvSpPr>
          <p:spPr>
            <a:xfrm>
              <a:off x="7439026" y="5053013"/>
              <a:ext cx="357188" cy="820738"/>
            </a:xfrm>
            <a:custGeom>
              <a:avLst/>
              <a:gdLst/>
              <a:ahLst/>
              <a:cxnLst/>
              <a:rect l="l" t="t" r="r" b="b"/>
              <a:pathLst>
                <a:path w="90" h="207" extrusionOk="0">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54"/>
            <p:cNvSpPr/>
            <p:nvPr/>
          </p:nvSpPr>
          <p:spPr>
            <a:xfrm>
              <a:off x="7037388" y="3811588"/>
              <a:ext cx="457200" cy="1852613"/>
            </a:xfrm>
            <a:custGeom>
              <a:avLst/>
              <a:gdLst/>
              <a:ahLst/>
              <a:cxnLst/>
              <a:rect l="l" t="t" r="r" b="b"/>
              <a:pathLst>
                <a:path w="115" h="467" extrusionOk="0">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54"/>
            <p:cNvSpPr/>
            <p:nvPr/>
          </p:nvSpPr>
          <p:spPr>
            <a:xfrm>
              <a:off x="6992938" y="1263650"/>
              <a:ext cx="144463" cy="2508250"/>
            </a:xfrm>
            <a:custGeom>
              <a:avLst/>
              <a:gdLst/>
              <a:ahLst/>
              <a:cxnLst/>
              <a:rect l="l" t="t" r="r" b="b"/>
              <a:pathLst>
                <a:path w="36" h="633" extrusionOk="0">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54"/>
            <p:cNvSpPr/>
            <p:nvPr/>
          </p:nvSpPr>
          <p:spPr>
            <a:xfrm>
              <a:off x="7526338" y="5640388"/>
              <a:ext cx="111125" cy="233363"/>
            </a:xfrm>
            <a:custGeom>
              <a:avLst/>
              <a:gdLst/>
              <a:ahLst/>
              <a:cxnLst/>
              <a:rect l="l" t="t" r="r" b="b"/>
              <a:pathLst>
                <a:path w="28" h="59" extrusionOk="0">
                  <a:moveTo>
                    <a:pt x="22" y="59"/>
                  </a:moveTo>
                  <a:cubicBezTo>
                    <a:pt x="28" y="59"/>
                    <a:pt x="28" y="59"/>
                    <a:pt x="28" y="59"/>
                  </a:cubicBezTo>
                  <a:cubicBezTo>
                    <a:pt x="18" y="40"/>
                    <a:pt x="9" y="20"/>
                    <a:pt x="0" y="0"/>
                  </a:cubicBezTo>
                  <a:cubicBezTo>
                    <a:pt x="6" y="20"/>
                    <a:pt x="13" y="40"/>
                    <a:pt x="22" y="59"/>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54"/>
            <p:cNvSpPr/>
            <p:nvPr/>
          </p:nvSpPr>
          <p:spPr>
            <a:xfrm>
              <a:off x="7021513" y="3598863"/>
              <a:ext cx="68263" cy="423863"/>
            </a:xfrm>
            <a:custGeom>
              <a:avLst/>
              <a:gdLst/>
              <a:ahLst/>
              <a:cxnLst/>
              <a:rect l="l" t="t" r="r" b="b"/>
              <a:pathLst>
                <a:path w="17" h="107" extrusionOk="0">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54"/>
            <p:cNvSpPr/>
            <p:nvPr/>
          </p:nvSpPr>
          <p:spPr>
            <a:xfrm>
              <a:off x="7412038" y="2801938"/>
              <a:ext cx="1168400" cy="2251075"/>
            </a:xfrm>
            <a:custGeom>
              <a:avLst/>
              <a:gdLst/>
              <a:ahLst/>
              <a:cxnLst/>
              <a:rect l="l" t="t" r="r" b="b"/>
              <a:pathLst>
                <a:path w="294" h="568" extrusionOk="0">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54"/>
            <p:cNvSpPr/>
            <p:nvPr/>
          </p:nvSpPr>
          <p:spPr>
            <a:xfrm>
              <a:off x="7494588" y="5664200"/>
              <a:ext cx="100013" cy="209550"/>
            </a:xfrm>
            <a:custGeom>
              <a:avLst/>
              <a:gdLst/>
              <a:ahLst/>
              <a:cxnLst/>
              <a:rect l="l" t="t" r="r" b="b"/>
              <a:pathLst>
                <a:path w="25" h="53" extrusionOk="0">
                  <a:moveTo>
                    <a:pt x="0" y="0"/>
                  </a:moveTo>
                  <a:cubicBezTo>
                    <a:pt x="5" y="18"/>
                    <a:pt x="12" y="36"/>
                    <a:pt x="19" y="53"/>
                  </a:cubicBezTo>
                  <a:cubicBezTo>
                    <a:pt x="25" y="53"/>
                    <a:pt x="25" y="53"/>
                    <a:pt x="25" y="53"/>
                  </a:cubicBezTo>
                  <a:cubicBezTo>
                    <a:pt x="16" y="36"/>
                    <a:pt x="8" y="18"/>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54"/>
            <p:cNvSpPr/>
            <p:nvPr/>
          </p:nvSpPr>
          <p:spPr>
            <a:xfrm>
              <a:off x="7412038" y="5081588"/>
              <a:ext cx="114300" cy="558800"/>
            </a:xfrm>
            <a:custGeom>
              <a:avLst/>
              <a:gdLst/>
              <a:ahLst/>
              <a:cxnLst/>
              <a:rect l="l" t="t" r="r" b="b"/>
              <a:pathLst>
                <a:path w="29" h="141" extrusionOk="0">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54"/>
            <p:cNvSpPr/>
            <p:nvPr/>
          </p:nvSpPr>
          <p:spPr>
            <a:xfrm>
              <a:off x="7412038" y="4978400"/>
              <a:ext cx="31750" cy="188913"/>
            </a:xfrm>
            <a:custGeom>
              <a:avLst/>
              <a:gdLst/>
              <a:ahLst/>
              <a:cxnLst/>
              <a:rect l="l" t="t" r="r" b="b"/>
              <a:pathLst>
                <a:path w="8" h="48" extrusionOk="0">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54"/>
            <p:cNvSpPr/>
            <p:nvPr/>
          </p:nvSpPr>
          <p:spPr>
            <a:xfrm>
              <a:off x="7439026" y="5434013"/>
              <a:ext cx="174625" cy="439738"/>
            </a:xfrm>
            <a:custGeom>
              <a:avLst/>
              <a:gdLst/>
              <a:ahLst/>
              <a:cxnLst/>
              <a:rect l="l" t="t" r="r" b="b"/>
              <a:pathLst>
                <a:path w="44" h="111" extrusionOk="0">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36;p54"/>
          <p:cNvSpPr/>
          <p:nvPr/>
        </p:nvSpPr>
        <p:spPr>
          <a:xfrm>
            <a:off x="0" y="0"/>
            <a:ext cx="182880" cy="6858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54"/>
          <p:cNvSpPr txBox="1">
            <a:spLocks noGrp="1"/>
          </p:cNvSpPr>
          <p:nvPr>
            <p:ph type="title"/>
          </p:nvPr>
        </p:nvSpPr>
        <p:spPr>
          <a:xfrm>
            <a:off x="2592924" y="624110"/>
            <a:ext cx="8911687" cy="1280890"/>
          </a:xfrm>
          <a:prstGeom prst="rect">
            <a:avLst/>
          </a:prstGeom>
          <a:noFill/>
          <a:ln>
            <a:noFill/>
          </a:ln>
        </p:spPr>
        <p:txBody>
          <a:bodyPr spcFirstLastPara="1" wrap="square" lIns="91425" tIns="45700" rIns="91425" bIns="45700" anchor="t" anchorCtr="0">
            <a:normAutofit/>
          </a:bodyPr>
          <a:lstStyle>
            <a:lvl1pPr marR="0" lvl="0" algn="l" rtl="0">
              <a:spcBef>
                <a:spcPts val="0"/>
              </a:spcBef>
              <a:spcAft>
                <a:spcPts val="0"/>
              </a:spcAft>
              <a:buClr>
                <a:srgbClr val="262626"/>
              </a:buClr>
              <a:buSzPts val="3600"/>
              <a:buFont typeface="Century Gothic"/>
              <a:buNone/>
              <a:defRPr sz="3600" b="0" i="0" u="none" strike="noStrike" cap="none">
                <a:solidFill>
                  <a:srgbClr val="262626"/>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dk2"/>
                </a:solidFill>
              </a:defRPr>
            </a:lvl2pPr>
            <a:lvl3pPr marR="0" lvl="2" algn="l" rtl="0">
              <a:spcBef>
                <a:spcPts val="0"/>
              </a:spcBef>
              <a:spcAft>
                <a:spcPts val="0"/>
              </a:spcAft>
              <a:buSzPts val="1400"/>
              <a:buNone/>
              <a:defRPr sz="1800" b="0" i="0" u="none" strike="noStrike" cap="none">
                <a:solidFill>
                  <a:schemeClr val="dk2"/>
                </a:solidFill>
              </a:defRPr>
            </a:lvl3pPr>
            <a:lvl4pPr marR="0" lvl="3" algn="l" rtl="0">
              <a:spcBef>
                <a:spcPts val="0"/>
              </a:spcBef>
              <a:spcAft>
                <a:spcPts val="0"/>
              </a:spcAft>
              <a:buSzPts val="1400"/>
              <a:buNone/>
              <a:defRPr sz="1800" b="0" i="0" u="none" strike="noStrike" cap="none">
                <a:solidFill>
                  <a:schemeClr val="dk2"/>
                </a:solidFill>
              </a:defRPr>
            </a:lvl4pPr>
            <a:lvl5pPr marR="0" lvl="4" algn="l" rtl="0">
              <a:spcBef>
                <a:spcPts val="0"/>
              </a:spcBef>
              <a:spcAft>
                <a:spcPts val="0"/>
              </a:spcAft>
              <a:buSzPts val="1400"/>
              <a:buNone/>
              <a:defRPr sz="1800" b="0" i="0" u="none" strike="noStrike" cap="none">
                <a:solidFill>
                  <a:schemeClr val="dk2"/>
                </a:solidFill>
              </a:defRPr>
            </a:lvl5pPr>
            <a:lvl6pPr marR="0" lvl="5" algn="l" rtl="0">
              <a:spcBef>
                <a:spcPts val="0"/>
              </a:spcBef>
              <a:spcAft>
                <a:spcPts val="0"/>
              </a:spcAft>
              <a:buSzPts val="1400"/>
              <a:buNone/>
              <a:defRPr sz="1800" b="0" i="0" u="none" strike="noStrike" cap="none">
                <a:solidFill>
                  <a:schemeClr val="dk2"/>
                </a:solidFill>
              </a:defRPr>
            </a:lvl6pPr>
            <a:lvl7pPr marR="0" lvl="6" algn="l" rtl="0">
              <a:spcBef>
                <a:spcPts val="0"/>
              </a:spcBef>
              <a:spcAft>
                <a:spcPts val="0"/>
              </a:spcAft>
              <a:buSzPts val="1400"/>
              <a:buNone/>
              <a:defRPr sz="1800" b="0" i="0" u="none" strike="noStrike" cap="none">
                <a:solidFill>
                  <a:schemeClr val="dk2"/>
                </a:solidFill>
              </a:defRPr>
            </a:lvl7pPr>
            <a:lvl8pPr marR="0" lvl="7" algn="l" rtl="0">
              <a:spcBef>
                <a:spcPts val="0"/>
              </a:spcBef>
              <a:spcAft>
                <a:spcPts val="0"/>
              </a:spcAft>
              <a:buSzPts val="1400"/>
              <a:buNone/>
              <a:defRPr sz="1800" b="0" i="0" u="none" strike="noStrike" cap="none">
                <a:solidFill>
                  <a:schemeClr val="dk2"/>
                </a:solidFill>
              </a:defRPr>
            </a:lvl8pPr>
            <a:lvl9pPr marR="0" lvl="8" algn="l" rtl="0">
              <a:spcBef>
                <a:spcPts val="0"/>
              </a:spcBef>
              <a:spcAft>
                <a:spcPts val="0"/>
              </a:spcAft>
              <a:buSzPts val="1400"/>
              <a:buNone/>
              <a:defRPr sz="1800" b="0" i="0" u="none" strike="noStrike" cap="none">
                <a:solidFill>
                  <a:schemeClr val="dk2"/>
                </a:solidFill>
              </a:defRPr>
            </a:lvl9pPr>
          </a:lstStyle>
          <a:p>
            <a:endParaRPr/>
          </a:p>
        </p:txBody>
      </p:sp>
      <p:sp>
        <p:nvSpPr>
          <p:cNvPr id="38" name="Google Shape;38;p54"/>
          <p:cNvSpPr txBox="1">
            <a:spLocks noGrp="1"/>
          </p:cNvSpPr>
          <p:nvPr>
            <p:ph type="body" idx="1"/>
          </p:nvPr>
        </p:nvSpPr>
        <p:spPr>
          <a:xfrm>
            <a:off x="2589212" y="2133600"/>
            <a:ext cx="8915400" cy="3886200"/>
          </a:xfrm>
          <a:prstGeom prst="rect">
            <a:avLst/>
          </a:prstGeom>
          <a:noFill/>
          <a:ln>
            <a:noFill/>
          </a:ln>
        </p:spPr>
        <p:txBody>
          <a:bodyPr spcFirstLastPara="1" wrap="square" lIns="91425" tIns="45700" rIns="91425" bIns="45700" anchor="t" anchorCtr="0">
            <a:normAutofit/>
          </a:bodyPr>
          <a:lstStyle>
            <a:lvl1pPr marL="457200" marR="0" lvl="0" indent="-342900" algn="l" rtl="0">
              <a:spcBef>
                <a:spcPts val="1000"/>
              </a:spcBef>
              <a:spcAft>
                <a:spcPts val="0"/>
              </a:spcAft>
              <a:buClr>
                <a:schemeClr val="accent1"/>
              </a:buClr>
              <a:buSzPts val="1800"/>
              <a:buFont typeface="Noto Sans Symbols"/>
              <a:buChar char="🠶"/>
              <a:defRPr sz="1800" b="0" i="0" u="none" strike="noStrike" cap="none">
                <a:solidFill>
                  <a:srgbClr val="3F3F3F"/>
                </a:solidFill>
                <a:latin typeface="Century Gothic"/>
                <a:ea typeface="Century Gothic"/>
                <a:cs typeface="Century Gothic"/>
                <a:sym typeface="Century Gothic"/>
              </a:defRPr>
            </a:lvl1pPr>
            <a:lvl2pPr marL="914400" marR="0" lvl="1" indent="-330200" algn="l" rtl="0">
              <a:spcBef>
                <a:spcPts val="1000"/>
              </a:spcBef>
              <a:spcAft>
                <a:spcPts val="0"/>
              </a:spcAft>
              <a:buClr>
                <a:schemeClr val="accent1"/>
              </a:buClr>
              <a:buSzPts val="1600"/>
              <a:buFont typeface="Noto Sans Symbols"/>
              <a:buChar char="🠶"/>
              <a:defRPr sz="1600" b="0" i="0" u="none" strike="noStrike" cap="none">
                <a:solidFill>
                  <a:srgbClr val="3F3F3F"/>
                </a:solidFill>
                <a:latin typeface="Century Gothic"/>
                <a:ea typeface="Century Gothic"/>
                <a:cs typeface="Century Gothic"/>
                <a:sym typeface="Century Gothic"/>
              </a:defRPr>
            </a:lvl2pPr>
            <a:lvl3pPr marL="1371600" marR="0" lvl="2" indent="-317500" algn="l" rtl="0">
              <a:spcBef>
                <a:spcPts val="1000"/>
              </a:spcBef>
              <a:spcAft>
                <a:spcPts val="0"/>
              </a:spcAft>
              <a:buClr>
                <a:schemeClr val="accent1"/>
              </a:buClr>
              <a:buSzPts val="1400"/>
              <a:buFont typeface="Noto Sans Symbols"/>
              <a:buChar char="🠶"/>
              <a:defRPr sz="1400" b="0" i="0" u="none" strike="noStrike" cap="none">
                <a:solidFill>
                  <a:srgbClr val="3F3F3F"/>
                </a:solidFill>
                <a:latin typeface="Century Gothic"/>
                <a:ea typeface="Century Gothic"/>
                <a:cs typeface="Century Gothic"/>
                <a:sym typeface="Century Gothic"/>
              </a:defRPr>
            </a:lvl3pPr>
            <a:lvl4pPr marL="1828800" marR="0" lvl="3" indent="-304800" algn="l" rtl="0">
              <a:spcBef>
                <a:spcPts val="1000"/>
              </a:spcBef>
              <a:spcAft>
                <a:spcPts val="0"/>
              </a:spcAft>
              <a:buClr>
                <a:schemeClr val="accent1"/>
              </a:buClr>
              <a:buSzPts val="1200"/>
              <a:buFont typeface="Noto Sans Symbols"/>
              <a:buChar char="🠶"/>
              <a:defRPr sz="1200" b="0" i="0" u="none" strike="noStrike" cap="none">
                <a:solidFill>
                  <a:srgbClr val="3F3F3F"/>
                </a:solidFill>
                <a:latin typeface="Century Gothic"/>
                <a:ea typeface="Century Gothic"/>
                <a:cs typeface="Century Gothic"/>
                <a:sym typeface="Century Gothic"/>
              </a:defRPr>
            </a:lvl4pPr>
            <a:lvl5pPr marL="2286000" marR="0" lvl="4" indent="-304800" algn="l" rtl="0">
              <a:spcBef>
                <a:spcPts val="1000"/>
              </a:spcBef>
              <a:spcAft>
                <a:spcPts val="0"/>
              </a:spcAft>
              <a:buClr>
                <a:schemeClr val="accent1"/>
              </a:buClr>
              <a:buSzPts val="1200"/>
              <a:buFont typeface="Noto Sans Symbols"/>
              <a:buChar char="🠶"/>
              <a:defRPr sz="1200" b="0" i="0" u="none" strike="noStrike" cap="none">
                <a:solidFill>
                  <a:srgbClr val="3F3F3F"/>
                </a:solidFill>
                <a:latin typeface="Century Gothic"/>
                <a:ea typeface="Century Gothic"/>
                <a:cs typeface="Century Gothic"/>
                <a:sym typeface="Century Gothic"/>
              </a:defRPr>
            </a:lvl5pPr>
            <a:lvl6pPr marL="2743200" marR="0" lvl="5" indent="-304800" algn="l" rtl="0">
              <a:spcBef>
                <a:spcPts val="1000"/>
              </a:spcBef>
              <a:spcAft>
                <a:spcPts val="0"/>
              </a:spcAft>
              <a:buClr>
                <a:schemeClr val="accent1"/>
              </a:buClr>
              <a:buSzPts val="1200"/>
              <a:buFont typeface="Noto Sans Symbols"/>
              <a:buChar char="🠶"/>
              <a:defRPr sz="1200" b="0" i="0" u="none" strike="noStrike" cap="none">
                <a:solidFill>
                  <a:srgbClr val="3F3F3F"/>
                </a:solidFill>
                <a:latin typeface="Century Gothic"/>
                <a:ea typeface="Century Gothic"/>
                <a:cs typeface="Century Gothic"/>
                <a:sym typeface="Century Gothic"/>
              </a:defRPr>
            </a:lvl6pPr>
            <a:lvl7pPr marL="3200400" marR="0" lvl="6" indent="-304800" algn="l" rtl="0">
              <a:spcBef>
                <a:spcPts val="1000"/>
              </a:spcBef>
              <a:spcAft>
                <a:spcPts val="0"/>
              </a:spcAft>
              <a:buClr>
                <a:schemeClr val="accent1"/>
              </a:buClr>
              <a:buSzPts val="1200"/>
              <a:buFont typeface="Noto Sans Symbols"/>
              <a:buChar char="🠶"/>
              <a:defRPr sz="1200" b="0" i="0" u="none" strike="noStrike" cap="none">
                <a:solidFill>
                  <a:srgbClr val="3F3F3F"/>
                </a:solidFill>
                <a:latin typeface="Century Gothic"/>
                <a:ea typeface="Century Gothic"/>
                <a:cs typeface="Century Gothic"/>
                <a:sym typeface="Century Gothic"/>
              </a:defRPr>
            </a:lvl7pPr>
            <a:lvl8pPr marL="3657600" marR="0" lvl="7" indent="-304800" algn="l" rtl="0">
              <a:spcBef>
                <a:spcPts val="1000"/>
              </a:spcBef>
              <a:spcAft>
                <a:spcPts val="0"/>
              </a:spcAft>
              <a:buClr>
                <a:schemeClr val="accent1"/>
              </a:buClr>
              <a:buSzPts val="1200"/>
              <a:buFont typeface="Noto Sans Symbols"/>
              <a:buChar char="🠶"/>
              <a:defRPr sz="1200" b="0" i="0" u="none" strike="noStrike" cap="none">
                <a:solidFill>
                  <a:srgbClr val="3F3F3F"/>
                </a:solidFill>
                <a:latin typeface="Century Gothic"/>
                <a:ea typeface="Century Gothic"/>
                <a:cs typeface="Century Gothic"/>
                <a:sym typeface="Century Gothic"/>
              </a:defRPr>
            </a:lvl8pPr>
            <a:lvl9pPr marL="4114800" marR="0" lvl="8" indent="-304800" algn="l" rtl="0">
              <a:spcBef>
                <a:spcPts val="1000"/>
              </a:spcBef>
              <a:spcAft>
                <a:spcPts val="0"/>
              </a:spcAft>
              <a:buClr>
                <a:schemeClr val="accent1"/>
              </a:buClr>
              <a:buSzPts val="1200"/>
              <a:buFont typeface="Noto Sans Symbols"/>
              <a:buChar char="🠶"/>
              <a:defRPr sz="1200" b="0" i="0" u="none" strike="noStrike" cap="none">
                <a:solidFill>
                  <a:srgbClr val="3F3F3F"/>
                </a:solidFill>
                <a:latin typeface="Century Gothic"/>
                <a:ea typeface="Century Gothic"/>
                <a:cs typeface="Century Gothic"/>
                <a:sym typeface="Century Gothic"/>
              </a:defRPr>
            </a:lvl9pPr>
          </a:lstStyle>
          <a:p>
            <a:endParaRPr/>
          </a:p>
        </p:txBody>
      </p:sp>
      <p:sp>
        <p:nvSpPr>
          <p:cNvPr id="39" name="Google Shape;39;p54"/>
          <p:cNvSpPr txBox="1">
            <a:spLocks noGrp="1"/>
          </p:cNvSpPr>
          <p:nvPr>
            <p:ph type="dt" idx="10"/>
          </p:nvPr>
        </p:nvSpPr>
        <p:spPr>
          <a:xfrm>
            <a:off x="10361612" y="6130437"/>
            <a:ext cx="1146283" cy="370396"/>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900" b="0" i="0" u="none" strike="noStrike" cap="none">
                <a:solidFill>
                  <a:srgbClr val="888888"/>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2pPr>
            <a:lvl3pPr marR="0" lvl="2"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3pPr>
            <a:lvl4pPr marR="0" lvl="3"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4pPr>
            <a:lvl5pPr marR="0" lvl="4"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5pPr>
            <a:lvl6pPr marR="0" lvl="5"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6pPr>
            <a:lvl7pPr marR="0" lvl="6"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7pPr>
            <a:lvl8pPr marR="0" lvl="7"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8pPr>
            <a:lvl9pPr marR="0" lvl="8"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40" name="Google Shape;40;p54"/>
          <p:cNvSpPr txBox="1">
            <a:spLocks noGrp="1"/>
          </p:cNvSpPr>
          <p:nvPr>
            <p:ph type="ftr" idx="11"/>
          </p:nvPr>
        </p:nvSpPr>
        <p:spPr>
          <a:xfrm>
            <a:off x="2589212" y="6135808"/>
            <a:ext cx="7619999"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900" b="0" i="0" u="none" strike="noStrike" cap="none">
                <a:solidFill>
                  <a:srgbClr val="888888"/>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2pPr>
            <a:lvl3pPr marR="0" lvl="2"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3pPr>
            <a:lvl4pPr marR="0" lvl="3"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4pPr>
            <a:lvl5pPr marR="0" lvl="4"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5pPr>
            <a:lvl6pPr marR="0" lvl="5"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6pPr>
            <a:lvl7pPr marR="0" lvl="6"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7pPr>
            <a:lvl8pPr marR="0" lvl="7"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8pPr>
            <a:lvl9pPr marR="0" lvl="8"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41" name="Google Shape;41;p54"/>
          <p:cNvSpPr txBox="1">
            <a:spLocks noGrp="1"/>
          </p:cNvSpPr>
          <p:nvPr>
            <p:ph type="sldNum" idx="12"/>
          </p:nvPr>
        </p:nvSpPr>
        <p:spPr>
          <a:xfrm>
            <a:off x="531812" y="787782"/>
            <a:ext cx="779767"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2000" b="0" i="0" u="none" strike="noStrike" cap="none">
                <a:solidFill>
                  <a:srgbClr val="FEFFFF"/>
                </a:solidFill>
                <a:latin typeface="Century Gothic"/>
                <a:ea typeface="Century Gothic"/>
                <a:cs typeface="Century Gothic"/>
                <a:sym typeface="Century Gothic"/>
              </a:defRPr>
            </a:lvl1pPr>
            <a:lvl2pPr marL="0" marR="0" lvl="1" indent="0" algn="r" rtl="0">
              <a:spcBef>
                <a:spcPts val="0"/>
              </a:spcBef>
              <a:buNone/>
              <a:defRPr sz="2000" b="0" i="0" u="none" strike="noStrike" cap="none">
                <a:solidFill>
                  <a:srgbClr val="FEFFFF"/>
                </a:solidFill>
                <a:latin typeface="Century Gothic"/>
                <a:ea typeface="Century Gothic"/>
                <a:cs typeface="Century Gothic"/>
                <a:sym typeface="Century Gothic"/>
              </a:defRPr>
            </a:lvl2pPr>
            <a:lvl3pPr marL="0" marR="0" lvl="2" indent="0" algn="r" rtl="0">
              <a:spcBef>
                <a:spcPts val="0"/>
              </a:spcBef>
              <a:buNone/>
              <a:defRPr sz="2000" b="0" i="0" u="none" strike="noStrike" cap="none">
                <a:solidFill>
                  <a:srgbClr val="FEFFFF"/>
                </a:solidFill>
                <a:latin typeface="Century Gothic"/>
                <a:ea typeface="Century Gothic"/>
                <a:cs typeface="Century Gothic"/>
                <a:sym typeface="Century Gothic"/>
              </a:defRPr>
            </a:lvl3pPr>
            <a:lvl4pPr marL="0" marR="0" lvl="3" indent="0" algn="r" rtl="0">
              <a:spcBef>
                <a:spcPts val="0"/>
              </a:spcBef>
              <a:buNone/>
              <a:defRPr sz="2000" b="0" i="0" u="none" strike="noStrike" cap="none">
                <a:solidFill>
                  <a:srgbClr val="FEFFFF"/>
                </a:solidFill>
                <a:latin typeface="Century Gothic"/>
                <a:ea typeface="Century Gothic"/>
                <a:cs typeface="Century Gothic"/>
                <a:sym typeface="Century Gothic"/>
              </a:defRPr>
            </a:lvl4pPr>
            <a:lvl5pPr marL="0" marR="0" lvl="4" indent="0" algn="r" rtl="0">
              <a:spcBef>
                <a:spcPts val="0"/>
              </a:spcBef>
              <a:buNone/>
              <a:defRPr sz="2000" b="0" i="0" u="none" strike="noStrike" cap="none">
                <a:solidFill>
                  <a:srgbClr val="FEFFFF"/>
                </a:solidFill>
                <a:latin typeface="Century Gothic"/>
                <a:ea typeface="Century Gothic"/>
                <a:cs typeface="Century Gothic"/>
                <a:sym typeface="Century Gothic"/>
              </a:defRPr>
            </a:lvl5pPr>
            <a:lvl6pPr marL="0" marR="0" lvl="5" indent="0" algn="r" rtl="0">
              <a:spcBef>
                <a:spcPts val="0"/>
              </a:spcBef>
              <a:buNone/>
              <a:defRPr sz="2000" b="0" i="0" u="none" strike="noStrike" cap="none">
                <a:solidFill>
                  <a:srgbClr val="FEFFFF"/>
                </a:solidFill>
                <a:latin typeface="Century Gothic"/>
                <a:ea typeface="Century Gothic"/>
                <a:cs typeface="Century Gothic"/>
                <a:sym typeface="Century Gothic"/>
              </a:defRPr>
            </a:lvl6pPr>
            <a:lvl7pPr marL="0" marR="0" lvl="6" indent="0" algn="r" rtl="0">
              <a:spcBef>
                <a:spcPts val="0"/>
              </a:spcBef>
              <a:buNone/>
              <a:defRPr sz="2000" b="0" i="0" u="none" strike="noStrike" cap="none">
                <a:solidFill>
                  <a:srgbClr val="FEFFFF"/>
                </a:solidFill>
                <a:latin typeface="Century Gothic"/>
                <a:ea typeface="Century Gothic"/>
                <a:cs typeface="Century Gothic"/>
                <a:sym typeface="Century Gothic"/>
              </a:defRPr>
            </a:lvl7pPr>
            <a:lvl8pPr marL="0" marR="0" lvl="7" indent="0" algn="r" rtl="0">
              <a:spcBef>
                <a:spcPts val="0"/>
              </a:spcBef>
              <a:buNone/>
              <a:defRPr sz="2000" b="0" i="0" u="none" strike="noStrike" cap="none">
                <a:solidFill>
                  <a:srgbClr val="FEFFFF"/>
                </a:solidFill>
                <a:latin typeface="Century Gothic"/>
                <a:ea typeface="Century Gothic"/>
                <a:cs typeface="Century Gothic"/>
                <a:sym typeface="Century Gothic"/>
              </a:defRPr>
            </a:lvl8pPr>
            <a:lvl9pPr marL="0" marR="0" lvl="8" indent="0" algn="r" rtl="0">
              <a:spcBef>
                <a:spcPts val="0"/>
              </a:spcBef>
              <a:buNone/>
              <a:defRPr sz="2000" b="0" i="0" u="none" strike="noStrike" cap="none">
                <a:solidFill>
                  <a:srgbClr val="FEFFFF"/>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microsoft.com/office/2007/relationships/hdphoto" Target="../media/hdphoto1.wdp"/></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32.png"/></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37.jpg"/><Relationship Id="rId5" Type="http://schemas.openxmlformats.org/officeDocument/2006/relationships/image" Target="../media/image36.png"/><Relationship Id="rId4" Type="http://schemas.openxmlformats.org/officeDocument/2006/relationships/image" Target="../media/image35.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39.png"/></Relationships>
</file>

<file path=ppt/slides/_rels/slide2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image" Target="../media/image44.jpg"/><Relationship Id="rId5" Type="http://schemas.openxmlformats.org/officeDocument/2006/relationships/slide" Target="slide39.xml"/><Relationship Id="rId4" Type="http://schemas.openxmlformats.org/officeDocument/2006/relationships/image" Target="../media/image44.jpg"/></Relationships>
</file>

<file path=ppt/slides/_rels/slide2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3.xml"/><Relationship Id="rId1" Type="http://schemas.openxmlformats.org/officeDocument/2006/relationships/slideLayout" Target="../slideLayouts/slideLayout3.xml"/><Relationship Id="rId5" Type="http://schemas.openxmlformats.org/officeDocument/2006/relationships/image" Target="../media/image48.png"/><Relationship Id="rId4" Type="http://schemas.openxmlformats.org/officeDocument/2006/relationships/image" Target="../media/image47.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3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36.xml.rels><?xml version="1.0" encoding="UTF-8" standalone="yes"?>
<Relationships xmlns="http://schemas.openxmlformats.org/package/2006/relationships"><Relationship Id="rId3" Type="http://schemas.openxmlformats.org/officeDocument/2006/relationships/image" Target="../media/image53.png"/><Relationship Id="rId7" Type="http://schemas.openxmlformats.org/officeDocument/2006/relationships/image" Target="../media/image55.jp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slide" Target="slide41.xml"/><Relationship Id="rId5" Type="http://schemas.openxmlformats.org/officeDocument/2006/relationships/image" Target="../media/image55.jpg"/><Relationship Id="rId4" Type="http://schemas.openxmlformats.org/officeDocument/2006/relationships/image" Target="../media/image54.png"/></Relationships>
</file>

<file path=ppt/slides/_rels/slide3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3.xml"/><Relationship Id="rId1" Type="http://schemas.openxmlformats.org/officeDocument/2006/relationships/slideLayout" Target="../slideLayouts/slideLayout3.xml"/><Relationship Id="rId4" Type="http://schemas.openxmlformats.org/officeDocument/2006/relationships/image" Target="../media/image57.png"/></Relationships>
</file>

<file path=ppt/slides/_rels/slide3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4.xml"/><Relationship Id="rId1" Type="http://schemas.openxmlformats.org/officeDocument/2006/relationships/slideLayout" Target="../slideLayouts/slideLayout3.xml"/><Relationship Id="rId5" Type="http://schemas.openxmlformats.org/officeDocument/2006/relationships/image" Target="../media/image60.png"/><Relationship Id="rId4" Type="http://schemas.openxmlformats.org/officeDocument/2006/relationships/image" Target="../media/image59.png"/></Relationships>
</file>

<file path=ppt/slides/_rels/slide39.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44.jpg"/><Relationship Id="rId4" Type="http://schemas.openxmlformats.org/officeDocument/2006/relationships/slide" Target="slide25.xml"/></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62.png"/><Relationship Id="rId7" Type="http://schemas.openxmlformats.org/officeDocument/2006/relationships/slide" Target="slide36.xml"/><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71.svg"/><Relationship Id="rId5" Type="http://schemas.openxmlformats.org/officeDocument/2006/relationships/image" Target="../media/image64.png"/><Relationship Id="rId4" Type="http://schemas.openxmlformats.org/officeDocument/2006/relationships/image" Target="../media/image63.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3.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18.pn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Shape 168"/>
        <p:cNvGrpSpPr/>
        <p:nvPr/>
      </p:nvGrpSpPr>
      <p:grpSpPr>
        <a:xfrm>
          <a:off x="0" y="0"/>
          <a:ext cx="0" cy="0"/>
          <a:chOff x="0" y="0"/>
          <a:chExt cx="0" cy="0"/>
        </a:xfrm>
      </p:grpSpPr>
      <p:pic>
        <p:nvPicPr>
          <p:cNvPr id="5" name="Picture 4">
            <a:extLst>
              <a:ext uri="{FF2B5EF4-FFF2-40B4-BE49-F238E27FC236}">
                <a16:creationId xmlns:a16="http://schemas.microsoft.com/office/drawing/2014/main" id="{3E092A50-ABD5-F416-9E4F-C4B20B18E8D0}"/>
              </a:ext>
            </a:extLst>
          </p:cNvPr>
          <p:cNvPicPr>
            <a:picLocks noChangeAspect="1"/>
          </p:cNvPicPr>
          <p:nvPr/>
        </p:nvPicPr>
        <p:blipFill>
          <a:blip r:embed="rId3"/>
          <a:stretch>
            <a:fillRect/>
          </a:stretch>
        </p:blipFill>
        <p:spPr>
          <a:xfrm>
            <a:off x="1866241" y="222511"/>
            <a:ext cx="10104430" cy="5672451"/>
          </a:xfrm>
          <a:prstGeom prst="rect">
            <a:avLst/>
          </a:prstGeom>
        </p:spPr>
      </p:pic>
      <p:sp>
        <p:nvSpPr>
          <p:cNvPr id="6" name="Rectangle 5">
            <a:extLst>
              <a:ext uri="{FF2B5EF4-FFF2-40B4-BE49-F238E27FC236}">
                <a16:creationId xmlns:a16="http://schemas.microsoft.com/office/drawing/2014/main" id="{6B03CE8F-204B-111C-013F-D596EDD62D0D}"/>
              </a:ext>
            </a:extLst>
          </p:cNvPr>
          <p:cNvSpPr/>
          <p:nvPr/>
        </p:nvSpPr>
        <p:spPr>
          <a:xfrm>
            <a:off x="2161508" y="5934670"/>
            <a:ext cx="8763939" cy="923330"/>
          </a:xfrm>
          <a:prstGeom prst="rect">
            <a:avLst/>
          </a:prstGeom>
          <a:noFill/>
        </p:spPr>
        <p:txBody>
          <a:bodyPr wrap="none" lIns="91440" tIns="45720" rIns="91440" bIns="45720">
            <a:spAutoFit/>
          </a:bodyPr>
          <a:lstStyle/>
          <a:p>
            <a:pPr algn="ctr"/>
            <a:r>
              <a:rPr lang="en-US" sz="54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INFORMATION SECURITY</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11"/>
          <p:cNvSpPr txBox="1"/>
          <p:nvPr/>
        </p:nvSpPr>
        <p:spPr>
          <a:xfrm>
            <a:off x="1524000" y="641251"/>
            <a:ext cx="5735782" cy="55399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000" dirty="0">
                <a:solidFill>
                  <a:schemeClr val="dk1"/>
                </a:solidFill>
                <a:latin typeface="Lustria"/>
                <a:ea typeface="Lustria"/>
                <a:cs typeface="Lustria"/>
                <a:sym typeface="Lustria"/>
              </a:rPr>
              <a:t>Properties of </a:t>
            </a:r>
            <a:r>
              <a:rPr lang="en-US" sz="3000" dirty="0">
                <a:solidFill>
                  <a:schemeClr val="dk1"/>
                </a:solidFill>
                <a:latin typeface="Algerian"/>
                <a:ea typeface="Algerian"/>
                <a:cs typeface="Algerian"/>
                <a:sym typeface="Algerian"/>
              </a:rPr>
              <a:t>Q</a:t>
            </a:r>
            <a:r>
              <a:rPr lang="en-US" sz="3000" dirty="0">
                <a:solidFill>
                  <a:schemeClr val="dk1"/>
                </a:solidFill>
                <a:latin typeface="Lustria"/>
                <a:ea typeface="Lustria"/>
                <a:cs typeface="Lustria"/>
                <a:sym typeface="Lustria"/>
              </a:rPr>
              <a:t> </a:t>
            </a:r>
            <a:endParaRPr dirty="0"/>
          </a:p>
        </p:txBody>
      </p:sp>
      <p:sp>
        <p:nvSpPr>
          <p:cNvPr id="237" name="Google Shape;237;p11"/>
          <p:cNvSpPr txBox="1"/>
          <p:nvPr/>
        </p:nvSpPr>
        <p:spPr>
          <a:xfrm>
            <a:off x="2090720" y="1579418"/>
            <a:ext cx="9505536" cy="3677890"/>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2300"/>
              <a:buFont typeface="Arial"/>
              <a:buChar char="•"/>
            </a:pPr>
            <a:r>
              <a:rPr lang="en-US" sz="2300" dirty="0">
                <a:solidFill>
                  <a:schemeClr val="dk1"/>
                </a:solidFill>
                <a:latin typeface="Lustria"/>
                <a:ea typeface="Lustria"/>
                <a:cs typeface="Lustria"/>
                <a:sym typeface="Lustria"/>
              </a:rPr>
              <a:t>All of the above hold for + and × on Q</a:t>
            </a:r>
            <a:endParaRPr dirty="0"/>
          </a:p>
          <a:p>
            <a:pPr marL="285750" marR="0" lvl="0" indent="-285750" algn="l" rtl="0">
              <a:spcBef>
                <a:spcPts val="0"/>
              </a:spcBef>
              <a:spcAft>
                <a:spcPts val="0"/>
              </a:spcAft>
              <a:buClr>
                <a:schemeClr val="dk1"/>
              </a:buClr>
              <a:buSzPts val="2300"/>
              <a:buFont typeface="Arial"/>
              <a:buChar char="•"/>
            </a:pPr>
            <a:r>
              <a:rPr lang="en-US" sz="2300" dirty="0">
                <a:solidFill>
                  <a:schemeClr val="dk1"/>
                </a:solidFill>
                <a:latin typeface="Lustria"/>
                <a:ea typeface="Lustria"/>
                <a:cs typeface="Lustria"/>
                <a:sym typeface="Lustria"/>
              </a:rPr>
              <a:t>Also non-zero elements have multiplicative inverses:</a:t>
            </a:r>
            <a:endParaRPr dirty="0"/>
          </a:p>
          <a:p>
            <a:pPr marL="285750" marR="0" lvl="0" indent="-139700" algn="l" rtl="0">
              <a:spcBef>
                <a:spcPts val="0"/>
              </a:spcBef>
              <a:spcAft>
                <a:spcPts val="0"/>
              </a:spcAft>
              <a:buClr>
                <a:schemeClr val="dk1"/>
              </a:buClr>
              <a:buSzPts val="2300"/>
              <a:buFont typeface="Arial"/>
              <a:buNone/>
            </a:pPr>
            <a:endParaRPr sz="2300" b="1" dirty="0">
              <a:solidFill>
                <a:schemeClr val="dk1"/>
              </a:solidFill>
              <a:latin typeface="Lustria"/>
              <a:ea typeface="Lustria"/>
              <a:cs typeface="Lustria"/>
              <a:sym typeface="Lustria"/>
            </a:endParaRPr>
          </a:p>
          <a:p>
            <a:pPr marL="285750" marR="0" lvl="0" indent="-139700" algn="l" rtl="0">
              <a:spcBef>
                <a:spcPts val="0"/>
              </a:spcBef>
              <a:spcAft>
                <a:spcPts val="0"/>
              </a:spcAft>
              <a:buClr>
                <a:schemeClr val="dk1"/>
              </a:buClr>
              <a:buSzPts val="2300"/>
              <a:buFont typeface="Arial"/>
              <a:buNone/>
            </a:pPr>
            <a:endParaRPr sz="2300" b="1" dirty="0">
              <a:solidFill>
                <a:schemeClr val="dk1"/>
              </a:solidFill>
              <a:latin typeface="Lustria"/>
              <a:ea typeface="Lustria"/>
              <a:cs typeface="Lustria"/>
              <a:sym typeface="Lustria"/>
            </a:endParaRPr>
          </a:p>
          <a:p>
            <a:pPr marL="285750" indent="-139700">
              <a:buClr>
                <a:schemeClr val="dk1"/>
              </a:buClr>
              <a:buSzPts val="2300"/>
            </a:pPr>
            <a:endParaRPr lang="en-IN" sz="2300" b="1" dirty="0">
              <a:solidFill>
                <a:schemeClr val="dk1"/>
              </a:solidFill>
              <a:latin typeface="Lustria"/>
              <a:ea typeface="Lustria"/>
              <a:cs typeface="Lustria"/>
              <a:sym typeface="Lustria"/>
            </a:endParaRPr>
          </a:p>
          <a:p>
            <a:pPr marL="285750" marR="0" lvl="0" indent="-139700" algn="l" rtl="0">
              <a:spcBef>
                <a:spcPts val="0"/>
              </a:spcBef>
              <a:spcAft>
                <a:spcPts val="0"/>
              </a:spcAft>
              <a:buClr>
                <a:schemeClr val="dk1"/>
              </a:buClr>
              <a:buSzPts val="2300"/>
              <a:buFont typeface="Arial"/>
              <a:buNone/>
            </a:pPr>
            <a:endParaRPr sz="2300" b="1" dirty="0">
              <a:solidFill>
                <a:schemeClr val="dk1"/>
              </a:solidFill>
              <a:latin typeface="Lustria"/>
              <a:ea typeface="Lustria"/>
              <a:cs typeface="Lustria"/>
              <a:sym typeface="Lustria"/>
            </a:endParaRPr>
          </a:p>
          <a:p>
            <a:pPr marL="285750" marR="0" lvl="0" indent="-285750" algn="l" rtl="0">
              <a:spcBef>
                <a:spcPts val="0"/>
              </a:spcBef>
              <a:spcAft>
                <a:spcPts val="0"/>
              </a:spcAft>
              <a:buClr>
                <a:schemeClr val="dk1"/>
              </a:buClr>
              <a:buSzPts val="2400"/>
              <a:buFont typeface="Arial"/>
              <a:buChar char="•"/>
            </a:pPr>
            <a:endParaRPr lang="en-US" sz="2400" dirty="0">
              <a:solidFill>
                <a:schemeClr val="dk1"/>
              </a:solidFill>
              <a:latin typeface="Lustria"/>
              <a:ea typeface="Lustria"/>
              <a:cs typeface="Lustria"/>
              <a:sym typeface="Lustria"/>
            </a:endParaRPr>
          </a:p>
          <a:p>
            <a:pPr marL="285750" marR="0" lvl="0" indent="-285750" algn="l" rtl="0">
              <a:spcBef>
                <a:spcPts val="0"/>
              </a:spcBef>
              <a:spcAft>
                <a:spcPts val="0"/>
              </a:spcAft>
              <a:buClr>
                <a:schemeClr val="dk1"/>
              </a:buClr>
              <a:buSzPts val="2400"/>
              <a:buFont typeface="Arial"/>
              <a:buChar char="•"/>
            </a:pPr>
            <a:r>
              <a:rPr lang="en-US" sz="2400" dirty="0">
                <a:solidFill>
                  <a:schemeClr val="dk1"/>
                </a:solidFill>
                <a:latin typeface="Lustria"/>
                <a:ea typeface="Lustria"/>
                <a:cs typeface="Lustria"/>
                <a:sym typeface="Lustria"/>
              </a:rPr>
              <a:t>a, b ∈ Z such that ab = 0 ⇒ either a = 0 or b = 0 ⇒.</a:t>
            </a:r>
            <a:r>
              <a:rPr lang="en-US" sz="2400" dirty="0">
                <a:solidFill>
                  <a:schemeClr val="dk1"/>
                </a:solidFill>
                <a:latin typeface="Century Gothic"/>
                <a:ea typeface="Century Gothic"/>
                <a:cs typeface="Century Gothic"/>
                <a:sym typeface="Century Gothic"/>
              </a:rPr>
              <a:t> </a:t>
            </a:r>
            <a:r>
              <a:rPr lang="en-US" sz="2400" dirty="0">
                <a:solidFill>
                  <a:schemeClr val="dk1"/>
                </a:solidFill>
                <a:latin typeface="Lustria"/>
                <a:ea typeface="Lustria"/>
                <a:cs typeface="Lustria"/>
                <a:sym typeface="Lustria"/>
              </a:rPr>
              <a:t>Z is an integral domain</a:t>
            </a:r>
            <a:endParaRPr dirty="0"/>
          </a:p>
          <a:p>
            <a:pPr marL="285750" marR="0" lvl="0" indent="-139700" algn="l" rtl="0">
              <a:spcBef>
                <a:spcPts val="0"/>
              </a:spcBef>
              <a:spcAft>
                <a:spcPts val="0"/>
              </a:spcAft>
              <a:buClr>
                <a:schemeClr val="dk1"/>
              </a:buClr>
              <a:buSzPts val="2300"/>
              <a:buFont typeface="Arial"/>
              <a:buNone/>
            </a:pPr>
            <a:endParaRPr sz="2300" b="1" dirty="0">
              <a:solidFill>
                <a:schemeClr val="dk1"/>
              </a:solidFill>
              <a:latin typeface="Lustria"/>
              <a:ea typeface="Lustria"/>
              <a:cs typeface="Lustria"/>
              <a:sym typeface="Lustria"/>
            </a:endParaRPr>
          </a:p>
        </p:txBody>
      </p:sp>
      <p:pic>
        <p:nvPicPr>
          <p:cNvPr id="238" name="Google Shape;238;p11"/>
          <p:cNvPicPr preferRelativeResize="0"/>
          <p:nvPr/>
        </p:nvPicPr>
        <p:blipFill rotWithShape="1">
          <a:blip r:embed="rId3">
            <a:alphaModFix/>
          </a:blip>
          <a:srcRect/>
          <a:stretch/>
        </p:blipFill>
        <p:spPr>
          <a:xfrm>
            <a:off x="2357951" y="2540577"/>
            <a:ext cx="7029801" cy="701386"/>
          </a:xfrm>
          <a:prstGeom prst="rect">
            <a:avLst/>
          </a:prstGeom>
          <a:noFill/>
          <a:ln>
            <a:noFill/>
          </a:ln>
        </p:spPr>
      </p:pic>
      <p:pic>
        <p:nvPicPr>
          <p:cNvPr id="239" name="Google Shape;239;p11"/>
          <p:cNvPicPr preferRelativeResize="0"/>
          <p:nvPr/>
        </p:nvPicPr>
        <p:blipFill rotWithShape="1">
          <a:blip r:embed="rId4">
            <a:alphaModFix/>
          </a:blip>
          <a:srcRect/>
          <a:stretch/>
        </p:blipFill>
        <p:spPr>
          <a:xfrm>
            <a:off x="2090720" y="5077077"/>
            <a:ext cx="8618541" cy="564400"/>
          </a:xfrm>
          <a:prstGeom prst="rect">
            <a:avLst/>
          </a:prstGeom>
          <a:noFill/>
          <a:ln>
            <a:noFill/>
          </a:ln>
        </p:spPr>
      </p:pic>
      <p:sp>
        <p:nvSpPr>
          <p:cNvPr id="2" name="TextBox 1">
            <a:extLst>
              <a:ext uri="{FF2B5EF4-FFF2-40B4-BE49-F238E27FC236}">
                <a16:creationId xmlns:a16="http://schemas.microsoft.com/office/drawing/2014/main" id="{8350B2F5-FEE8-8679-0FAB-6AD83F16942E}"/>
              </a:ext>
            </a:extLst>
          </p:cNvPr>
          <p:cNvSpPr txBox="1"/>
          <p:nvPr/>
        </p:nvSpPr>
        <p:spPr>
          <a:xfrm>
            <a:off x="1621410" y="3462401"/>
            <a:ext cx="2630078" cy="954107"/>
          </a:xfrm>
          <a:prstGeom prst="rect">
            <a:avLst/>
          </a:prstGeom>
          <a:noFill/>
        </p:spPr>
        <p:txBody>
          <a:bodyPr wrap="square" rtlCol="0">
            <a:spAutoFit/>
          </a:bodyPr>
          <a:lstStyle/>
          <a:p>
            <a:r>
              <a:rPr lang="en-US" sz="2800" dirty="0">
                <a:solidFill>
                  <a:schemeClr val="dk1"/>
                </a:solidFill>
                <a:latin typeface="Lustria"/>
                <a:ea typeface="Lustria"/>
                <a:cs typeface="Lustria"/>
                <a:sym typeface="Lustria"/>
              </a:rPr>
              <a:t>Properties of </a:t>
            </a:r>
            <a:r>
              <a:rPr lang="en-US" sz="2800" dirty="0">
                <a:solidFill>
                  <a:schemeClr val="dk1"/>
                </a:solidFill>
                <a:latin typeface="Algerian"/>
                <a:ea typeface="Lustria"/>
                <a:cs typeface="Lustria"/>
                <a:sym typeface="Algerian"/>
              </a:rPr>
              <a:t>Z</a:t>
            </a:r>
            <a:endParaRPr lang="en-US" sz="2800" dirty="0"/>
          </a:p>
          <a:p>
            <a:endParaRPr lang="en-IN" sz="28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54D7917-0E56-1F30-1F78-CF23E4056E8A}"/>
              </a:ext>
            </a:extLst>
          </p:cNvPr>
          <p:cNvPicPr>
            <a:picLocks noChangeAspect="1"/>
          </p:cNvPicPr>
          <p:nvPr/>
        </p:nvPicPr>
        <p:blipFill>
          <a:blip r:embed="rId2"/>
          <a:stretch>
            <a:fillRect/>
          </a:stretch>
        </p:blipFill>
        <p:spPr>
          <a:xfrm>
            <a:off x="1611983" y="1064096"/>
            <a:ext cx="4918800" cy="5493884"/>
          </a:xfrm>
          <a:prstGeom prst="rect">
            <a:avLst/>
          </a:prstGeom>
        </p:spPr>
      </p:pic>
      <p:pic>
        <p:nvPicPr>
          <p:cNvPr id="5" name="Picture 4">
            <a:extLst>
              <a:ext uri="{FF2B5EF4-FFF2-40B4-BE49-F238E27FC236}">
                <a16:creationId xmlns:a16="http://schemas.microsoft.com/office/drawing/2014/main" id="{F483A6CD-8B2B-48A4-3ED1-7F9FA0646195}"/>
              </a:ext>
            </a:extLst>
          </p:cNvPr>
          <p:cNvPicPr>
            <a:picLocks noChangeAspect="1"/>
          </p:cNvPicPr>
          <p:nvPr/>
        </p:nvPicPr>
        <p:blipFill>
          <a:blip r:embed="rId3"/>
          <a:stretch>
            <a:fillRect/>
          </a:stretch>
        </p:blipFill>
        <p:spPr>
          <a:xfrm>
            <a:off x="6815053" y="1064095"/>
            <a:ext cx="5097548" cy="5493883"/>
          </a:xfrm>
          <a:prstGeom prst="rect">
            <a:avLst/>
          </a:prstGeom>
        </p:spPr>
      </p:pic>
      <p:sp>
        <p:nvSpPr>
          <p:cNvPr id="6" name="Rectangle 5">
            <a:extLst>
              <a:ext uri="{FF2B5EF4-FFF2-40B4-BE49-F238E27FC236}">
                <a16:creationId xmlns:a16="http://schemas.microsoft.com/office/drawing/2014/main" id="{9120FE6E-1BE7-28AE-F25A-54A934C6B2E9}"/>
              </a:ext>
            </a:extLst>
          </p:cNvPr>
          <p:cNvSpPr/>
          <p:nvPr/>
        </p:nvSpPr>
        <p:spPr>
          <a:xfrm>
            <a:off x="1611983" y="140765"/>
            <a:ext cx="9494907" cy="923330"/>
          </a:xfrm>
          <a:prstGeom prst="rect">
            <a:avLst/>
          </a:prstGeom>
          <a:noFill/>
        </p:spPr>
        <p:txBody>
          <a:bodyPr wrap="none" lIns="91440" tIns="45720" rIns="91440" bIns="45720">
            <a:spAutoFit/>
          </a:bodyPr>
          <a:lstStyle/>
          <a:p>
            <a:pPr algn="ctr"/>
            <a:r>
              <a:rPr lang="en-US" sz="54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PROPERTIES OF NUMBERS</a:t>
            </a:r>
            <a:endParaRPr lang="en-US" sz="54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p:txBody>
      </p:sp>
    </p:spTree>
    <p:extLst>
      <p:ext uri="{BB962C8B-B14F-4D97-AF65-F5344CB8AC3E}">
        <p14:creationId xmlns:p14="http://schemas.microsoft.com/office/powerpoint/2010/main" val="7042705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pic>
        <p:nvPicPr>
          <p:cNvPr id="5" name="Picture 4">
            <a:extLst>
              <a:ext uri="{FF2B5EF4-FFF2-40B4-BE49-F238E27FC236}">
                <a16:creationId xmlns:a16="http://schemas.microsoft.com/office/drawing/2014/main" id="{7F055957-BAF4-ED2D-C6F9-5FFFCE88C41C}"/>
              </a:ext>
            </a:extLst>
          </p:cNvPr>
          <p:cNvPicPr>
            <a:picLocks noChangeAspect="1"/>
          </p:cNvPicPr>
          <p:nvPr/>
        </p:nvPicPr>
        <p:blipFill>
          <a:blip r:embed="rId3">
            <a:extLst>
              <a:ext uri="{BEBA8EAE-BF5A-486C-A8C5-ECC9F3942E4B}">
                <a14:imgProps xmlns:a14="http://schemas.microsoft.com/office/drawing/2010/main">
                  <a14:imgLayer r:embed="rId4">
                    <a14:imgEffect>
                      <a14:artisticTexturizer/>
                    </a14:imgEffect>
                  </a14:imgLayer>
                </a14:imgProps>
              </a:ext>
            </a:extLst>
          </a:blip>
          <a:stretch>
            <a:fillRect/>
          </a:stretch>
        </p:blipFill>
        <p:spPr>
          <a:xfrm>
            <a:off x="401704" y="1227340"/>
            <a:ext cx="6564704" cy="5645728"/>
          </a:xfrm>
          <a:prstGeom prst="rect">
            <a:avLst/>
          </a:prstGeom>
        </p:spPr>
      </p:pic>
      <p:sp>
        <p:nvSpPr>
          <p:cNvPr id="206" name="Google Shape;206;p7"/>
          <p:cNvSpPr txBox="1">
            <a:spLocks noGrp="1"/>
          </p:cNvSpPr>
          <p:nvPr>
            <p:ph type="title"/>
          </p:nvPr>
        </p:nvSpPr>
        <p:spPr>
          <a:xfrm>
            <a:off x="1640156" y="571827"/>
            <a:ext cx="8911687" cy="128089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rgbClr val="262626"/>
              </a:buClr>
              <a:buSzPts val="3600"/>
              <a:buFont typeface="Century Gothic"/>
              <a:buNone/>
            </a:pPr>
            <a:r>
              <a:rPr lang="en-US" dirty="0">
                <a:latin typeface="Castellar" panose="020A0402060406010301" pitchFamily="18" charset="0"/>
              </a:rPr>
              <a:t>Abstract Algebra</a:t>
            </a:r>
            <a:endParaRPr dirty="0">
              <a:latin typeface="Castellar" panose="020A0402060406010301" pitchFamily="18" charset="0"/>
            </a:endParaRPr>
          </a:p>
        </p:txBody>
      </p:sp>
      <p:sp>
        <p:nvSpPr>
          <p:cNvPr id="207" name="Google Shape;207;p7"/>
          <p:cNvSpPr txBox="1">
            <a:spLocks noGrp="1"/>
          </p:cNvSpPr>
          <p:nvPr>
            <p:ph type="body" idx="1"/>
          </p:nvPr>
        </p:nvSpPr>
        <p:spPr>
          <a:xfrm>
            <a:off x="7107678" y="1212272"/>
            <a:ext cx="5084322" cy="5645728"/>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SzPts val="1800"/>
              <a:buFont typeface="Wingdings" panose="05000000000000000000" pitchFamily="2" charset="2"/>
              <a:buChar char="v"/>
            </a:pPr>
            <a:r>
              <a:rPr lang="en-US" b="1" dirty="0">
                <a:latin typeface="Lustria"/>
                <a:ea typeface="Lustria"/>
                <a:cs typeface="Lustria"/>
                <a:sym typeface="Lustria"/>
              </a:rPr>
              <a:t>Branch of mathematics</a:t>
            </a:r>
          </a:p>
          <a:p>
            <a:pPr marL="342900" lvl="0" indent="-342900" algn="l" rtl="0">
              <a:spcBef>
                <a:spcPts val="0"/>
              </a:spcBef>
              <a:spcAft>
                <a:spcPts val="0"/>
              </a:spcAft>
              <a:buSzPts val="1800"/>
              <a:buFont typeface="Wingdings" panose="05000000000000000000" pitchFamily="2" charset="2"/>
              <a:buChar char="v"/>
            </a:pPr>
            <a:r>
              <a:rPr lang="en-US" b="1" dirty="0">
                <a:latin typeface="Lustria"/>
                <a:ea typeface="Lustria"/>
                <a:cs typeface="Lustria"/>
                <a:sym typeface="Lustria"/>
              </a:rPr>
              <a:t>Algebraic concepts are generalized by using symbols</a:t>
            </a:r>
          </a:p>
          <a:p>
            <a:pPr marL="342900" lvl="0" indent="-342900" algn="l" rtl="0">
              <a:spcBef>
                <a:spcPts val="0"/>
              </a:spcBef>
              <a:spcAft>
                <a:spcPts val="0"/>
              </a:spcAft>
              <a:buSzPts val="1800"/>
              <a:buFont typeface="Wingdings" panose="05000000000000000000" pitchFamily="2" charset="2"/>
              <a:buChar char="v"/>
            </a:pPr>
            <a:r>
              <a:rPr lang="en-US" b="1" dirty="0">
                <a:latin typeface="Lustria"/>
                <a:ea typeface="Lustria"/>
                <a:cs typeface="Lustria"/>
                <a:sym typeface="Lustria"/>
              </a:rPr>
              <a:t>Represent basic arithmetical operations</a:t>
            </a:r>
            <a:endParaRPr lang="en-US" b="1" dirty="0"/>
          </a:p>
          <a:p>
            <a:pPr marL="342900" lvl="0" indent="-342900" algn="l" rtl="0">
              <a:spcBef>
                <a:spcPts val="1000"/>
              </a:spcBef>
              <a:spcAft>
                <a:spcPts val="0"/>
              </a:spcAft>
              <a:buSzPts val="1800"/>
              <a:buFont typeface="Wingdings" panose="05000000000000000000" pitchFamily="2" charset="2"/>
              <a:buChar char="v"/>
            </a:pPr>
            <a:r>
              <a:rPr lang="en-US" dirty="0">
                <a:latin typeface="Lustria"/>
                <a:ea typeface="Lustria"/>
                <a:cs typeface="Lustria"/>
                <a:sym typeface="Lustria"/>
              </a:rPr>
              <a:t>Abstract algebra - set of advanced topics of algebra that deal with abstract algebraic structures</a:t>
            </a:r>
          </a:p>
          <a:p>
            <a:pPr marL="342900" lvl="0" indent="-342900" algn="l" rtl="0">
              <a:spcBef>
                <a:spcPts val="1000"/>
              </a:spcBef>
              <a:spcAft>
                <a:spcPts val="0"/>
              </a:spcAft>
              <a:buSzPts val="1800"/>
              <a:buFont typeface="Wingdings" panose="05000000000000000000" pitchFamily="2" charset="2"/>
              <a:buChar char="v"/>
            </a:pPr>
            <a:r>
              <a:rPr lang="en-US" dirty="0">
                <a:latin typeface="Lustria"/>
                <a:ea typeface="Lustria"/>
                <a:cs typeface="Lustria"/>
                <a:sym typeface="Lustria"/>
              </a:rPr>
              <a:t>Groups, rings, and fields. </a:t>
            </a:r>
            <a:endParaRPr lang="en-US" dirty="0"/>
          </a:p>
          <a:p>
            <a:pPr marL="342900" lvl="0" indent="-342900" algn="l" rtl="0">
              <a:spcBef>
                <a:spcPts val="0"/>
              </a:spcBef>
              <a:spcAft>
                <a:spcPts val="0"/>
              </a:spcAft>
              <a:buSzPts val="1800"/>
              <a:buChar char="🠶"/>
            </a:pPr>
            <a:endParaRPr dirty="0"/>
          </a:p>
        </p:txBody>
      </p:sp>
    </p:spTree>
    <p:extLst>
      <p:ext uri="{BB962C8B-B14F-4D97-AF65-F5344CB8AC3E}">
        <p14:creationId xmlns:p14="http://schemas.microsoft.com/office/powerpoint/2010/main" val="9759119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p12"/>
          <p:cNvSpPr/>
          <p:nvPr/>
        </p:nvSpPr>
        <p:spPr>
          <a:xfrm>
            <a:off x="2202872" y="695097"/>
            <a:ext cx="2119746" cy="55399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000">
                <a:solidFill>
                  <a:schemeClr val="dk1"/>
                </a:solidFill>
                <a:latin typeface="Algerian"/>
                <a:ea typeface="Algerian"/>
                <a:cs typeface="Algerian"/>
                <a:sym typeface="Algerian"/>
              </a:rPr>
              <a:t>Groups</a:t>
            </a:r>
            <a:endParaRPr/>
          </a:p>
        </p:txBody>
      </p:sp>
      <p:pic>
        <p:nvPicPr>
          <p:cNvPr id="245" name="Google Shape;245;p12"/>
          <p:cNvPicPr preferRelativeResize="0"/>
          <p:nvPr/>
        </p:nvPicPr>
        <p:blipFill rotWithShape="1">
          <a:blip r:embed="rId3">
            <a:alphaModFix/>
          </a:blip>
          <a:srcRect/>
          <a:stretch/>
        </p:blipFill>
        <p:spPr>
          <a:xfrm>
            <a:off x="2770690" y="1289451"/>
            <a:ext cx="6820831" cy="1052513"/>
          </a:xfrm>
          <a:prstGeom prst="rect">
            <a:avLst/>
          </a:prstGeom>
          <a:noFill/>
          <a:ln>
            <a:noFill/>
          </a:ln>
        </p:spPr>
      </p:pic>
      <p:pic>
        <p:nvPicPr>
          <p:cNvPr id="246" name="Google Shape;246;p12"/>
          <p:cNvPicPr preferRelativeResize="0"/>
          <p:nvPr/>
        </p:nvPicPr>
        <p:blipFill rotWithShape="1">
          <a:blip r:embed="rId4">
            <a:alphaModFix/>
          </a:blip>
          <a:srcRect/>
          <a:stretch/>
        </p:blipFill>
        <p:spPr>
          <a:xfrm>
            <a:off x="5524296" y="2283255"/>
            <a:ext cx="2939332" cy="375805"/>
          </a:xfrm>
          <a:prstGeom prst="rect">
            <a:avLst/>
          </a:prstGeom>
          <a:noFill/>
          <a:ln>
            <a:noFill/>
          </a:ln>
        </p:spPr>
      </p:pic>
      <p:pic>
        <p:nvPicPr>
          <p:cNvPr id="247" name="Google Shape;247;p12"/>
          <p:cNvPicPr preferRelativeResize="0"/>
          <p:nvPr/>
        </p:nvPicPr>
        <p:blipFill rotWithShape="1">
          <a:blip r:embed="rId5">
            <a:alphaModFix/>
          </a:blip>
          <a:srcRect/>
          <a:stretch/>
        </p:blipFill>
        <p:spPr>
          <a:xfrm>
            <a:off x="3719641" y="705669"/>
            <a:ext cx="1205953" cy="634712"/>
          </a:xfrm>
          <a:prstGeom prst="rect">
            <a:avLst/>
          </a:prstGeom>
          <a:noFill/>
          <a:ln>
            <a:noFill/>
          </a:ln>
        </p:spPr>
      </p:pic>
      <p:pic>
        <p:nvPicPr>
          <p:cNvPr id="248" name="Google Shape;248;p12"/>
          <p:cNvPicPr preferRelativeResize="0"/>
          <p:nvPr/>
        </p:nvPicPr>
        <p:blipFill rotWithShape="1">
          <a:blip r:embed="rId6">
            <a:alphaModFix/>
          </a:blip>
          <a:srcRect/>
          <a:stretch/>
        </p:blipFill>
        <p:spPr>
          <a:xfrm>
            <a:off x="2591581" y="2940751"/>
            <a:ext cx="9234806" cy="2050906"/>
          </a:xfrm>
          <a:prstGeom prst="rect">
            <a:avLst/>
          </a:prstGeom>
          <a:noFill/>
          <a:ln>
            <a:noFill/>
          </a:ln>
        </p:spPr>
      </p:pic>
      <p:sp>
        <p:nvSpPr>
          <p:cNvPr id="249" name="Google Shape;249;p12"/>
          <p:cNvSpPr/>
          <p:nvPr/>
        </p:nvSpPr>
        <p:spPr>
          <a:xfrm>
            <a:off x="2848873" y="5273348"/>
            <a:ext cx="9343127" cy="923330"/>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Lustria"/>
                <a:ea typeface="Lustria"/>
                <a:cs typeface="Lustria"/>
                <a:sym typeface="Lustria"/>
              </a:rPr>
              <a:t>Examples: (Z, +), (Q, +), (Q\{0}, ×), (Z/</a:t>
            </a:r>
            <a:r>
              <a:rPr lang="en-US" sz="1800" dirty="0" err="1">
                <a:solidFill>
                  <a:schemeClr val="dk1"/>
                </a:solidFill>
                <a:latin typeface="Lustria"/>
                <a:ea typeface="Lustria"/>
                <a:cs typeface="Lustria"/>
                <a:sym typeface="Lustria"/>
              </a:rPr>
              <a:t>mZ</a:t>
            </a:r>
            <a:r>
              <a:rPr lang="en-US" sz="1800" dirty="0">
                <a:solidFill>
                  <a:schemeClr val="dk1"/>
                </a:solidFill>
                <a:latin typeface="Lustria"/>
                <a:ea typeface="Lustria"/>
                <a:cs typeface="Lustria"/>
                <a:sym typeface="Lustria"/>
              </a:rPr>
              <a:t>, +), and (Z/</a:t>
            </a:r>
            <a:r>
              <a:rPr lang="en-US" sz="1800" dirty="0" err="1">
                <a:solidFill>
                  <a:schemeClr val="dk1"/>
                </a:solidFill>
                <a:latin typeface="Lustria"/>
                <a:ea typeface="Lustria"/>
                <a:cs typeface="Lustria"/>
                <a:sym typeface="Lustria"/>
              </a:rPr>
              <a:t>mZ</a:t>
            </a:r>
            <a:r>
              <a:rPr lang="en-US" sz="1800" dirty="0">
                <a:solidFill>
                  <a:schemeClr val="dk1"/>
                </a:solidFill>
                <a:latin typeface="Lustria"/>
                <a:ea typeface="Lustria"/>
                <a:cs typeface="Lustria"/>
                <a:sym typeface="Lustria"/>
              </a:rPr>
              <a:t> \ {[0]}, ×) if m is prime.</a:t>
            </a:r>
            <a:endParaRPr dirty="0"/>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Lustria"/>
                <a:ea typeface="Lustria"/>
                <a:cs typeface="Lustria"/>
                <a:sym typeface="Lustria"/>
              </a:rPr>
              <a:t>(Z, ×) is not a group.</a:t>
            </a:r>
            <a:endParaRPr dirty="0"/>
          </a:p>
          <a:p>
            <a:pPr marL="0" marR="0" lvl="0" indent="0" algn="l" rtl="0">
              <a:spcBef>
                <a:spcPts val="0"/>
              </a:spcBef>
              <a:spcAft>
                <a:spcPts val="0"/>
              </a:spcAft>
              <a:buNone/>
            </a:pPr>
            <a:endParaRPr sz="1800" dirty="0">
              <a:solidFill>
                <a:schemeClr val="dk1"/>
              </a:solidFill>
              <a:latin typeface="Lustria"/>
              <a:ea typeface="Lustria"/>
              <a:cs typeface="Lustria"/>
              <a:sym typeface="Lustria"/>
            </a:endParaRPr>
          </a:p>
        </p:txBody>
      </p:sp>
      <p:pic>
        <p:nvPicPr>
          <p:cNvPr id="2" name="Picture 1">
            <a:extLst>
              <a:ext uri="{FF2B5EF4-FFF2-40B4-BE49-F238E27FC236}">
                <a16:creationId xmlns:a16="http://schemas.microsoft.com/office/drawing/2014/main" id="{F3EB1555-54A1-696B-F463-389ADC7E0D95}"/>
              </a:ext>
            </a:extLst>
          </p:cNvPr>
          <p:cNvPicPr>
            <a:picLocks noChangeAspect="1"/>
          </p:cNvPicPr>
          <p:nvPr/>
        </p:nvPicPr>
        <p:blipFill>
          <a:blip r:embed="rId7"/>
          <a:stretch>
            <a:fillRect/>
          </a:stretch>
        </p:blipFill>
        <p:spPr>
          <a:xfrm rot="16200000">
            <a:off x="-1344675" y="2851039"/>
            <a:ext cx="5497846" cy="2374671"/>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13"/>
          <p:cNvSpPr/>
          <p:nvPr/>
        </p:nvSpPr>
        <p:spPr>
          <a:xfrm>
            <a:off x="1786370" y="1316182"/>
            <a:ext cx="8811491" cy="646331"/>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Lustria"/>
                <a:ea typeface="Lustria"/>
                <a:cs typeface="Lustria"/>
                <a:sym typeface="Lustria"/>
              </a:rPr>
              <a:t>A permutation of a set X is a function σ : X → X that is one-to-one and onto.</a:t>
            </a:r>
            <a:endParaRPr/>
          </a:p>
          <a:p>
            <a:pPr marL="0" marR="0" lvl="0" indent="0" algn="l" rtl="0">
              <a:spcBef>
                <a:spcPts val="0"/>
              </a:spcBef>
              <a:spcAft>
                <a:spcPts val="0"/>
              </a:spcAft>
              <a:buNone/>
            </a:pPr>
            <a:endParaRPr sz="1800">
              <a:solidFill>
                <a:schemeClr val="dk1"/>
              </a:solidFill>
              <a:latin typeface="Lustria"/>
              <a:ea typeface="Lustria"/>
              <a:cs typeface="Lustria"/>
              <a:sym typeface="Lustria"/>
            </a:endParaRPr>
          </a:p>
        </p:txBody>
      </p:sp>
      <p:pic>
        <p:nvPicPr>
          <p:cNvPr id="255" name="Google Shape;255;p13"/>
          <p:cNvPicPr preferRelativeResize="0"/>
          <p:nvPr/>
        </p:nvPicPr>
        <p:blipFill rotWithShape="1">
          <a:blip r:embed="rId3">
            <a:alphaModFix/>
          </a:blip>
          <a:srcRect/>
          <a:stretch/>
        </p:blipFill>
        <p:spPr>
          <a:xfrm>
            <a:off x="1786370" y="1796259"/>
            <a:ext cx="8729760" cy="2250065"/>
          </a:xfrm>
          <a:prstGeom prst="rect">
            <a:avLst/>
          </a:prstGeom>
          <a:noFill/>
          <a:ln>
            <a:noFill/>
          </a:ln>
        </p:spPr>
      </p:pic>
      <p:sp>
        <p:nvSpPr>
          <p:cNvPr id="256" name="Google Shape;256;p13"/>
          <p:cNvSpPr txBox="1"/>
          <p:nvPr/>
        </p:nvSpPr>
        <p:spPr>
          <a:xfrm>
            <a:off x="1662546" y="512618"/>
            <a:ext cx="4682836"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a:solidFill>
                  <a:schemeClr val="dk1"/>
                </a:solidFill>
                <a:latin typeface="Algerian"/>
                <a:ea typeface="Algerian"/>
                <a:cs typeface="Algerian"/>
                <a:sym typeface="Algerian"/>
              </a:rPr>
              <a:t>Permutation group</a:t>
            </a:r>
            <a:r>
              <a:rPr lang="en-US" sz="1800">
                <a:solidFill>
                  <a:schemeClr val="dk1"/>
                </a:solidFill>
                <a:latin typeface="Algerian"/>
                <a:ea typeface="Algerian"/>
                <a:cs typeface="Algerian"/>
                <a:sym typeface="Algerian"/>
              </a:rPr>
              <a:t> </a:t>
            </a:r>
            <a:endParaRPr sz="1800">
              <a:solidFill>
                <a:schemeClr val="dk1"/>
              </a:solidFill>
              <a:latin typeface="Algerian"/>
              <a:ea typeface="Algerian"/>
              <a:cs typeface="Algerian"/>
              <a:sym typeface="Algerian"/>
            </a:endParaRPr>
          </a:p>
        </p:txBody>
      </p:sp>
      <p:pic>
        <p:nvPicPr>
          <p:cNvPr id="257" name="Google Shape;257;p13"/>
          <p:cNvPicPr preferRelativeResize="0"/>
          <p:nvPr/>
        </p:nvPicPr>
        <p:blipFill rotWithShape="1">
          <a:blip r:embed="rId4">
            <a:alphaModFix/>
          </a:blip>
          <a:srcRect/>
          <a:stretch/>
        </p:blipFill>
        <p:spPr>
          <a:xfrm>
            <a:off x="1891577" y="4205287"/>
            <a:ext cx="8184480" cy="122569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14"/>
          <p:cNvSpPr txBox="1"/>
          <p:nvPr/>
        </p:nvSpPr>
        <p:spPr>
          <a:xfrm>
            <a:off x="1662546" y="512618"/>
            <a:ext cx="4682836"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a:solidFill>
                  <a:schemeClr val="dk1"/>
                </a:solidFill>
                <a:latin typeface="Algerian"/>
                <a:ea typeface="Algerian"/>
                <a:cs typeface="Algerian"/>
                <a:sym typeface="Algerian"/>
              </a:rPr>
              <a:t>Permutation group</a:t>
            </a:r>
            <a:r>
              <a:rPr lang="en-US" sz="1800">
                <a:solidFill>
                  <a:schemeClr val="dk1"/>
                </a:solidFill>
                <a:latin typeface="Algerian"/>
                <a:ea typeface="Algerian"/>
                <a:cs typeface="Algerian"/>
                <a:sym typeface="Algerian"/>
              </a:rPr>
              <a:t> </a:t>
            </a:r>
            <a:endParaRPr sz="1800">
              <a:solidFill>
                <a:schemeClr val="dk1"/>
              </a:solidFill>
              <a:latin typeface="Algerian"/>
              <a:ea typeface="Algerian"/>
              <a:cs typeface="Algerian"/>
              <a:sym typeface="Algerian"/>
            </a:endParaRPr>
          </a:p>
        </p:txBody>
      </p:sp>
      <p:pic>
        <p:nvPicPr>
          <p:cNvPr id="263" name="Google Shape;263;p14"/>
          <p:cNvPicPr preferRelativeResize="0"/>
          <p:nvPr/>
        </p:nvPicPr>
        <p:blipFill rotWithShape="1">
          <a:blip r:embed="rId3">
            <a:alphaModFix/>
          </a:blip>
          <a:srcRect/>
          <a:stretch/>
        </p:blipFill>
        <p:spPr>
          <a:xfrm>
            <a:off x="1995055" y="1097393"/>
            <a:ext cx="8423563" cy="5396973"/>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pic>
        <p:nvPicPr>
          <p:cNvPr id="268" name="Google Shape;268;p15"/>
          <p:cNvPicPr preferRelativeResize="0"/>
          <p:nvPr/>
        </p:nvPicPr>
        <p:blipFill rotWithShape="1">
          <a:blip r:embed="rId3">
            <a:alphaModFix/>
          </a:blip>
          <a:srcRect/>
          <a:stretch/>
        </p:blipFill>
        <p:spPr>
          <a:xfrm>
            <a:off x="3357829" y="447001"/>
            <a:ext cx="5483964" cy="1367944"/>
          </a:xfrm>
          <a:prstGeom prst="rect">
            <a:avLst/>
          </a:prstGeom>
          <a:noFill/>
          <a:ln>
            <a:noFill/>
          </a:ln>
        </p:spPr>
      </p:pic>
      <p:sp>
        <p:nvSpPr>
          <p:cNvPr id="2" name="TextBox 1">
            <a:extLst>
              <a:ext uri="{FF2B5EF4-FFF2-40B4-BE49-F238E27FC236}">
                <a16:creationId xmlns:a16="http://schemas.microsoft.com/office/drawing/2014/main" id="{896838C3-BB8D-8B0A-A3D7-08089575769A}"/>
              </a:ext>
            </a:extLst>
          </p:cNvPr>
          <p:cNvSpPr txBox="1"/>
          <p:nvPr/>
        </p:nvSpPr>
        <p:spPr>
          <a:xfrm>
            <a:off x="3139126" y="2017336"/>
            <a:ext cx="3996965" cy="307777"/>
          </a:xfrm>
          <a:prstGeom prst="rect">
            <a:avLst/>
          </a:prstGeom>
          <a:noFill/>
        </p:spPr>
        <p:txBody>
          <a:bodyPr wrap="square" rtlCol="0">
            <a:spAutoFit/>
          </a:bodyPr>
          <a:lstStyle/>
          <a:p>
            <a:r>
              <a:rPr lang="en-IN" dirty="0"/>
              <a:t>Commutativity property</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p16"/>
          <p:cNvSpPr/>
          <p:nvPr/>
        </p:nvSpPr>
        <p:spPr>
          <a:xfrm>
            <a:off x="1585652" y="327280"/>
            <a:ext cx="3394364" cy="55399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000">
                <a:solidFill>
                  <a:schemeClr val="dk1"/>
                </a:solidFill>
                <a:latin typeface="Algerian"/>
                <a:ea typeface="Algerian"/>
                <a:cs typeface="Algerian"/>
                <a:sym typeface="Algerian"/>
              </a:rPr>
              <a:t>ABELIAN Groups</a:t>
            </a:r>
            <a:endParaRPr sz="3000">
              <a:solidFill>
                <a:schemeClr val="dk1"/>
              </a:solidFill>
              <a:latin typeface="Algerian"/>
              <a:ea typeface="Algerian"/>
              <a:cs typeface="Algerian"/>
              <a:sym typeface="Algerian"/>
            </a:endParaRPr>
          </a:p>
        </p:txBody>
      </p:sp>
      <p:pic>
        <p:nvPicPr>
          <p:cNvPr id="275" name="Google Shape;275;p16"/>
          <p:cNvPicPr preferRelativeResize="0"/>
          <p:nvPr/>
        </p:nvPicPr>
        <p:blipFill rotWithShape="1">
          <a:blip r:embed="rId3">
            <a:alphaModFix/>
          </a:blip>
          <a:srcRect/>
          <a:stretch/>
        </p:blipFill>
        <p:spPr>
          <a:xfrm>
            <a:off x="4994259" y="267240"/>
            <a:ext cx="1205953" cy="634712"/>
          </a:xfrm>
          <a:prstGeom prst="rect">
            <a:avLst/>
          </a:prstGeom>
          <a:noFill/>
          <a:ln>
            <a:noFill/>
          </a:ln>
        </p:spPr>
      </p:pic>
      <p:pic>
        <p:nvPicPr>
          <p:cNvPr id="276" name="Google Shape;276;p16"/>
          <p:cNvPicPr preferRelativeResize="0"/>
          <p:nvPr/>
        </p:nvPicPr>
        <p:blipFill rotWithShape="1">
          <a:blip r:embed="rId4">
            <a:alphaModFix/>
          </a:blip>
          <a:srcRect/>
          <a:stretch/>
        </p:blipFill>
        <p:spPr>
          <a:xfrm>
            <a:off x="1779962" y="881278"/>
            <a:ext cx="7948160" cy="1352118"/>
          </a:xfrm>
          <a:prstGeom prst="rect">
            <a:avLst/>
          </a:prstGeom>
          <a:noFill/>
          <a:ln>
            <a:noFill/>
          </a:ln>
        </p:spPr>
      </p:pic>
      <p:pic>
        <p:nvPicPr>
          <p:cNvPr id="277" name="Google Shape;277;p16"/>
          <p:cNvPicPr preferRelativeResize="0"/>
          <p:nvPr/>
        </p:nvPicPr>
        <p:blipFill rotWithShape="1">
          <a:blip r:embed="rId5">
            <a:alphaModFix/>
          </a:blip>
          <a:srcRect/>
          <a:stretch/>
        </p:blipFill>
        <p:spPr>
          <a:xfrm>
            <a:off x="2111800" y="2300385"/>
            <a:ext cx="5736432" cy="505691"/>
          </a:xfrm>
          <a:prstGeom prst="rect">
            <a:avLst/>
          </a:prstGeom>
          <a:noFill/>
          <a:ln>
            <a:noFill/>
          </a:ln>
        </p:spPr>
      </p:pic>
      <p:pic>
        <p:nvPicPr>
          <p:cNvPr id="278" name="Google Shape;278;p16"/>
          <p:cNvPicPr preferRelativeResize="0"/>
          <p:nvPr/>
        </p:nvPicPr>
        <p:blipFill rotWithShape="1">
          <a:blip r:embed="rId6">
            <a:alphaModFix/>
          </a:blip>
          <a:srcRect/>
          <a:stretch/>
        </p:blipFill>
        <p:spPr>
          <a:xfrm>
            <a:off x="2222788" y="2873040"/>
            <a:ext cx="7062501" cy="401020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Shape 282"/>
        <p:cNvGrpSpPr/>
        <p:nvPr/>
      </p:nvGrpSpPr>
      <p:grpSpPr>
        <a:xfrm>
          <a:off x="0" y="0"/>
          <a:ext cx="0" cy="0"/>
          <a:chOff x="0" y="0"/>
          <a:chExt cx="0" cy="0"/>
        </a:xfrm>
      </p:grpSpPr>
      <p:sp>
        <p:nvSpPr>
          <p:cNvPr id="283" name="Google Shape;283;p17"/>
          <p:cNvSpPr/>
          <p:nvPr/>
        </p:nvSpPr>
        <p:spPr>
          <a:xfrm>
            <a:off x="1440180" y="1240937"/>
            <a:ext cx="9932670" cy="4893647"/>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242729"/>
              </a:buClr>
              <a:buSzPts val="2400"/>
              <a:buFont typeface="Times"/>
              <a:buNone/>
            </a:pPr>
            <a:r>
              <a:rPr lang="en-US" sz="2400" b="0" i="0" u="none" strike="noStrike" cap="none" dirty="0">
                <a:solidFill>
                  <a:srgbClr val="242729"/>
                </a:solidFill>
                <a:latin typeface="Times"/>
                <a:ea typeface="Times"/>
                <a:cs typeface="Times"/>
                <a:sym typeface="Times"/>
              </a:rPr>
              <a:t>Closure:</a:t>
            </a:r>
            <a:br>
              <a:rPr lang="en-US" sz="2400" b="0" i="0" u="none" strike="noStrike" cap="none" dirty="0">
                <a:solidFill>
                  <a:srgbClr val="242729"/>
                </a:solidFill>
                <a:latin typeface="Times"/>
                <a:ea typeface="Times"/>
                <a:cs typeface="Times"/>
                <a:sym typeface="Times"/>
              </a:rPr>
            </a:br>
            <a:r>
              <a:rPr lang="en-US" sz="2400" b="0" i="0" u="none" strike="noStrike" cap="none" dirty="0" err="1">
                <a:solidFill>
                  <a:srgbClr val="242729"/>
                </a:solidFill>
                <a:latin typeface="Times"/>
                <a:ea typeface="Times"/>
                <a:cs typeface="Times"/>
                <a:sym typeface="Times"/>
              </a:rPr>
              <a:t>x∗y</a:t>
            </a:r>
            <a:r>
              <a:rPr lang="en-US" sz="2400" b="0" i="0" u="none" strike="noStrike" cap="none" dirty="0">
                <a:solidFill>
                  <a:srgbClr val="242729"/>
                </a:solidFill>
                <a:latin typeface="Times"/>
                <a:ea typeface="Times"/>
                <a:cs typeface="Times"/>
                <a:sym typeface="Times"/>
              </a:rPr>
              <a:t>=</a:t>
            </a:r>
            <a:r>
              <a:rPr lang="en-US" sz="2400" b="0" i="0" u="none" strike="noStrike" cap="none" dirty="0" err="1">
                <a:solidFill>
                  <a:srgbClr val="242729"/>
                </a:solidFill>
                <a:latin typeface="Times"/>
                <a:ea typeface="Times"/>
                <a:cs typeface="Times"/>
                <a:sym typeface="Times"/>
              </a:rPr>
              <a:t>x+y+k</a:t>
            </a:r>
            <a:r>
              <a:rPr lang="en-US" sz="2400" b="0" i="0" u="none" strike="noStrike" cap="none" dirty="0">
                <a:solidFill>
                  <a:srgbClr val="242729"/>
                </a:solidFill>
                <a:latin typeface="Times"/>
                <a:ea typeface="Times"/>
                <a:cs typeface="Times"/>
                <a:sym typeface="Times"/>
              </a:rPr>
              <a:t> (k is a fixed constant), on the set RR of the real numbers.</a:t>
            </a:r>
            <a:endParaRPr dirty="0"/>
          </a:p>
          <a:p>
            <a:pPr marL="0" marR="0" lvl="0" indent="0" algn="l" rtl="0">
              <a:lnSpc>
                <a:spcPct val="100000"/>
              </a:lnSpc>
              <a:spcBef>
                <a:spcPts val="0"/>
              </a:spcBef>
              <a:spcAft>
                <a:spcPts val="0"/>
              </a:spcAft>
              <a:buClr>
                <a:schemeClr val="dk1"/>
              </a:buClr>
              <a:buSzPts val="2400"/>
              <a:buFont typeface="Arial"/>
              <a:buNone/>
            </a:pPr>
            <a:endParaRPr sz="2400" b="0" i="0" u="none" strike="noStrike" cap="none" dirty="0">
              <a:solidFill>
                <a:schemeClr val="dk1"/>
              </a:solidFill>
              <a:latin typeface="Times"/>
              <a:ea typeface="Times"/>
              <a:cs typeface="Times"/>
              <a:sym typeface="Times"/>
            </a:endParaRPr>
          </a:p>
          <a:p>
            <a:pPr marL="0" marR="0" lvl="0" indent="0" algn="l" rtl="0">
              <a:lnSpc>
                <a:spcPct val="100000"/>
              </a:lnSpc>
              <a:spcBef>
                <a:spcPts val="0"/>
              </a:spcBef>
              <a:spcAft>
                <a:spcPts val="0"/>
              </a:spcAft>
              <a:buClr>
                <a:srgbClr val="242729"/>
              </a:buClr>
              <a:buSzPts val="2400"/>
              <a:buFont typeface="Times"/>
              <a:buNone/>
            </a:pPr>
            <a:r>
              <a:rPr lang="en-US" sz="2400" b="0" i="0" u="none" strike="noStrike" cap="none" dirty="0" err="1">
                <a:solidFill>
                  <a:srgbClr val="242729"/>
                </a:solidFill>
                <a:latin typeface="Times"/>
                <a:ea typeface="Times"/>
                <a:cs typeface="Times"/>
                <a:sym typeface="Times"/>
              </a:rPr>
              <a:t>x∗y</a:t>
            </a:r>
            <a:r>
              <a:rPr lang="en-US" sz="2400" b="0" i="0" u="none" strike="noStrike" cap="none" dirty="0">
                <a:solidFill>
                  <a:srgbClr val="242729"/>
                </a:solidFill>
                <a:latin typeface="Times"/>
                <a:ea typeface="Times"/>
                <a:cs typeface="Times"/>
                <a:sym typeface="Times"/>
              </a:rPr>
              <a:t>=</a:t>
            </a:r>
            <a:r>
              <a:rPr lang="en-US" sz="2400" b="0" i="0" u="none" strike="noStrike" cap="none" dirty="0" err="1">
                <a:solidFill>
                  <a:srgbClr val="242729"/>
                </a:solidFill>
                <a:latin typeface="Times"/>
                <a:ea typeface="Times"/>
                <a:cs typeface="Times"/>
                <a:sym typeface="Times"/>
              </a:rPr>
              <a:t>x+y+k</a:t>
            </a:r>
            <a:r>
              <a:rPr lang="en-US" sz="2400" b="0" i="0" u="none" strike="noStrike" cap="none" dirty="0">
                <a:solidFill>
                  <a:srgbClr val="242729"/>
                </a:solidFill>
                <a:latin typeface="Times"/>
                <a:ea typeface="Times"/>
                <a:cs typeface="Times"/>
                <a:sym typeface="Times"/>
              </a:rPr>
              <a:t>=</a:t>
            </a:r>
            <a:r>
              <a:rPr lang="en-US" sz="2400" b="0" i="0" u="none" strike="noStrike" cap="none" dirty="0" err="1">
                <a:solidFill>
                  <a:srgbClr val="242729"/>
                </a:solidFill>
                <a:latin typeface="Times"/>
                <a:ea typeface="Times"/>
                <a:cs typeface="Times"/>
                <a:sym typeface="Times"/>
              </a:rPr>
              <a:t>y+x+k</a:t>
            </a:r>
            <a:r>
              <a:rPr lang="en-US" sz="2400" b="0" i="0" u="none" strike="noStrike" cap="none" dirty="0">
                <a:solidFill>
                  <a:srgbClr val="242729"/>
                </a:solidFill>
                <a:latin typeface="Times"/>
                <a:ea typeface="Times"/>
                <a:cs typeface="Times"/>
                <a:sym typeface="Times"/>
              </a:rPr>
              <a:t>=</a:t>
            </a:r>
            <a:r>
              <a:rPr lang="en-US" sz="2400" b="0" i="0" u="none" strike="noStrike" cap="none" dirty="0" err="1">
                <a:solidFill>
                  <a:srgbClr val="242729"/>
                </a:solidFill>
                <a:latin typeface="Times"/>
                <a:ea typeface="Times"/>
                <a:cs typeface="Times"/>
                <a:sym typeface="Times"/>
              </a:rPr>
              <a:t>y∗x</a:t>
            </a:r>
            <a:r>
              <a:rPr lang="en-US" sz="2400" b="0" i="0" u="none" strike="noStrike" cap="none" dirty="0">
                <a:solidFill>
                  <a:srgbClr val="242729"/>
                </a:solidFill>
                <a:latin typeface="Times"/>
                <a:ea typeface="Times"/>
                <a:cs typeface="Times"/>
                <a:sym typeface="Times"/>
              </a:rPr>
              <a:t>. Commutativity holds.</a:t>
            </a:r>
            <a:endParaRPr dirty="0"/>
          </a:p>
          <a:p>
            <a:pPr marL="0" marR="0" lvl="0" indent="0" algn="l" rtl="0">
              <a:lnSpc>
                <a:spcPct val="100000"/>
              </a:lnSpc>
              <a:spcBef>
                <a:spcPts val="0"/>
              </a:spcBef>
              <a:spcAft>
                <a:spcPts val="0"/>
              </a:spcAft>
              <a:buClr>
                <a:schemeClr val="dk1"/>
              </a:buClr>
              <a:buSzPts val="2400"/>
              <a:buFont typeface="Arial"/>
              <a:buNone/>
            </a:pPr>
            <a:endParaRPr sz="2400" b="0" i="0" u="none" strike="noStrike" cap="none" dirty="0">
              <a:solidFill>
                <a:schemeClr val="dk1"/>
              </a:solidFill>
              <a:latin typeface="Times"/>
              <a:ea typeface="Times"/>
              <a:cs typeface="Times"/>
              <a:sym typeface="Times"/>
            </a:endParaRPr>
          </a:p>
          <a:p>
            <a:pPr marL="0" marR="0" lvl="0" indent="0" algn="l" rtl="0">
              <a:lnSpc>
                <a:spcPct val="100000"/>
              </a:lnSpc>
              <a:spcBef>
                <a:spcPts val="0"/>
              </a:spcBef>
              <a:spcAft>
                <a:spcPts val="0"/>
              </a:spcAft>
              <a:buClr>
                <a:srgbClr val="242729"/>
              </a:buClr>
              <a:buSzPts val="2400"/>
              <a:buFont typeface="Times"/>
              <a:buNone/>
            </a:pPr>
            <a:r>
              <a:rPr lang="en-US" sz="2400" b="0" i="0" u="none" strike="noStrike" cap="none" dirty="0">
                <a:solidFill>
                  <a:srgbClr val="242729"/>
                </a:solidFill>
                <a:latin typeface="Times"/>
                <a:ea typeface="Times"/>
                <a:cs typeface="Times"/>
                <a:sym typeface="Times"/>
              </a:rPr>
              <a:t>(</a:t>
            </a:r>
            <a:r>
              <a:rPr lang="en-US" sz="2400" b="0" i="0" u="none" strike="noStrike" cap="none" dirty="0" err="1">
                <a:solidFill>
                  <a:srgbClr val="242729"/>
                </a:solidFill>
                <a:latin typeface="Times"/>
                <a:ea typeface="Times"/>
                <a:cs typeface="Times"/>
                <a:sym typeface="Times"/>
              </a:rPr>
              <a:t>x∗y</a:t>
            </a:r>
            <a:r>
              <a:rPr lang="en-US" sz="2400" b="0" i="0" u="none" strike="noStrike" cap="none" dirty="0">
                <a:solidFill>
                  <a:srgbClr val="242729"/>
                </a:solidFill>
                <a:latin typeface="Times"/>
                <a:ea typeface="Times"/>
                <a:cs typeface="Times"/>
                <a:sym typeface="Times"/>
              </a:rPr>
              <a:t>)∗z=(</a:t>
            </a:r>
            <a:r>
              <a:rPr lang="en-US" sz="2400" b="0" i="0" u="none" strike="noStrike" cap="none" dirty="0" err="1">
                <a:solidFill>
                  <a:srgbClr val="242729"/>
                </a:solidFill>
                <a:latin typeface="Times"/>
                <a:ea typeface="Times"/>
                <a:cs typeface="Times"/>
                <a:sym typeface="Times"/>
              </a:rPr>
              <a:t>x+y+k</a:t>
            </a:r>
            <a:r>
              <a:rPr lang="en-US" sz="2400" b="0" i="0" u="none" strike="noStrike" cap="none" dirty="0">
                <a:solidFill>
                  <a:srgbClr val="242729"/>
                </a:solidFill>
                <a:latin typeface="Times"/>
                <a:ea typeface="Times"/>
                <a:cs typeface="Times"/>
                <a:sym typeface="Times"/>
              </a:rPr>
              <a:t>)∗z=(</a:t>
            </a:r>
            <a:r>
              <a:rPr lang="en-US" sz="2400" b="0" i="0" u="none" strike="noStrike" cap="none" dirty="0" err="1">
                <a:solidFill>
                  <a:srgbClr val="242729"/>
                </a:solidFill>
                <a:latin typeface="Times"/>
                <a:ea typeface="Times"/>
                <a:cs typeface="Times"/>
                <a:sym typeface="Times"/>
              </a:rPr>
              <a:t>x+y+k</a:t>
            </a:r>
            <a:r>
              <a:rPr lang="en-US" sz="2400" b="0" i="0" u="none" strike="noStrike" cap="none" dirty="0">
                <a:solidFill>
                  <a:srgbClr val="242729"/>
                </a:solidFill>
                <a:latin typeface="Times"/>
                <a:ea typeface="Times"/>
                <a:cs typeface="Times"/>
                <a:sym typeface="Times"/>
              </a:rPr>
              <a:t>)+</a:t>
            </a:r>
            <a:r>
              <a:rPr lang="en-US" sz="2400" b="0" i="0" u="none" strike="noStrike" cap="none" dirty="0" err="1">
                <a:solidFill>
                  <a:srgbClr val="242729"/>
                </a:solidFill>
                <a:latin typeface="Times"/>
                <a:ea typeface="Times"/>
                <a:cs typeface="Times"/>
                <a:sym typeface="Times"/>
              </a:rPr>
              <a:t>z+k</a:t>
            </a:r>
            <a:r>
              <a:rPr lang="en-US" sz="2400" b="0" i="0" u="none" strike="noStrike" cap="none" dirty="0">
                <a:solidFill>
                  <a:srgbClr val="242729"/>
                </a:solidFill>
                <a:latin typeface="Times"/>
                <a:ea typeface="Times"/>
                <a:cs typeface="Times"/>
                <a:sym typeface="Times"/>
              </a:rPr>
              <a:t>=(</a:t>
            </a:r>
            <a:r>
              <a:rPr lang="en-US" sz="2400" b="0" i="0" u="none" strike="noStrike" cap="none" dirty="0" err="1">
                <a:solidFill>
                  <a:srgbClr val="242729"/>
                </a:solidFill>
                <a:latin typeface="Times"/>
                <a:ea typeface="Times"/>
                <a:cs typeface="Times"/>
                <a:sym typeface="Times"/>
              </a:rPr>
              <a:t>z+y+k</a:t>
            </a:r>
            <a:r>
              <a:rPr lang="en-US" sz="2400" b="0" i="0" u="none" strike="noStrike" cap="none" dirty="0">
                <a:solidFill>
                  <a:srgbClr val="242729"/>
                </a:solidFill>
                <a:latin typeface="Times"/>
                <a:ea typeface="Times"/>
                <a:cs typeface="Times"/>
                <a:sym typeface="Times"/>
              </a:rPr>
              <a:t>)+</a:t>
            </a:r>
            <a:r>
              <a:rPr lang="en-US" sz="2400" b="0" i="0" u="none" strike="noStrike" cap="none" dirty="0" err="1">
                <a:solidFill>
                  <a:srgbClr val="242729"/>
                </a:solidFill>
                <a:latin typeface="Times"/>
                <a:ea typeface="Times"/>
                <a:cs typeface="Times"/>
                <a:sym typeface="Times"/>
              </a:rPr>
              <a:t>x+k</a:t>
            </a:r>
            <a:r>
              <a:rPr lang="en-US" sz="2400" b="0" i="0" u="none" strike="noStrike" cap="none" dirty="0">
                <a:solidFill>
                  <a:srgbClr val="242729"/>
                </a:solidFill>
                <a:latin typeface="Times"/>
                <a:ea typeface="Times"/>
                <a:cs typeface="Times"/>
                <a:sym typeface="Times"/>
              </a:rPr>
              <a:t>=x∗(</a:t>
            </a:r>
            <a:r>
              <a:rPr lang="en-US" sz="2400" b="0" i="0" u="none" strike="noStrike" cap="none" dirty="0" err="1">
                <a:solidFill>
                  <a:srgbClr val="242729"/>
                </a:solidFill>
                <a:latin typeface="Times"/>
                <a:ea typeface="Times"/>
                <a:cs typeface="Times"/>
                <a:sym typeface="Times"/>
              </a:rPr>
              <a:t>y∗z</a:t>
            </a:r>
            <a:r>
              <a:rPr lang="en-US" sz="2400" b="0" i="0" u="none" strike="noStrike" cap="none" dirty="0">
                <a:solidFill>
                  <a:srgbClr val="242729"/>
                </a:solidFill>
                <a:latin typeface="Times"/>
                <a:ea typeface="Times"/>
                <a:cs typeface="Times"/>
                <a:sym typeface="Times"/>
              </a:rPr>
              <a:t>). Associativity holds.</a:t>
            </a:r>
            <a:endParaRPr dirty="0"/>
          </a:p>
          <a:p>
            <a:pPr marL="0" marR="0" lvl="0" indent="0" algn="l" rtl="0">
              <a:lnSpc>
                <a:spcPct val="100000"/>
              </a:lnSpc>
              <a:spcBef>
                <a:spcPts val="0"/>
              </a:spcBef>
              <a:spcAft>
                <a:spcPts val="0"/>
              </a:spcAft>
              <a:buClr>
                <a:schemeClr val="dk1"/>
              </a:buClr>
              <a:buSzPts val="2400"/>
              <a:buFont typeface="Arial"/>
              <a:buNone/>
            </a:pPr>
            <a:endParaRPr sz="2400" b="0" i="0" u="none" strike="noStrike" cap="none" dirty="0">
              <a:solidFill>
                <a:schemeClr val="dk1"/>
              </a:solidFill>
              <a:latin typeface="Times"/>
              <a:ea typeface="Times"/>
              <a:cs typeface="Times"/>
              <a:sym typeface="Times"/>
            </a:endParaRPr>
          </a:p>
          <a:p>
            <a:pPr marL="0" marR="0" lvl="0" indent="0" algn="l" rtl="0">
              <a:lnSpc>
                <a:spcPct val="100000"/>
              </a:lnSpc>
              <a:spcBef>
                <a:spcPts val="0"/>
              </a:spcBef>
              <a:spcAft>
                <a:spcPts val="0"/>
              </a:spcAft>
              <a:buClr>
                <a:srgbClr val="242729"/>
              </a:buClr>
              <a:buSzPts val="2400"/>
              <a:buFont typeface="Times"/>
              <a:buNone/>
            </a:pPr>
            <a:r>
              <a:rPr lang="en-US" sz="2400" b="0" i="0" u="none" strike="noStrike" cap="none" dirty="0" err="1">
                <a:solidFill>
                  <a:srgbClr val="242729"/>
                </a:solidFill>
                <a:latin typeface="Times"/>
                <a:ea typeface="Times"/>
                <a:cs typeface="Times"/>
                <a:sym typeface="Times"/>
              </a:rPr>
              <a:t>x∗e</a:t>
            </a:r>
            <a:r>
              <a:rPr lang="en-US" sz="2400" b="0" i="0" u="none" strike="noStrike" cap="none" dirty="0">
                <a:solidFill>
                  <a:srgbClr val="242729"/>
                </a:solidFill>
                <a:latin typeface="Times"/>
                <a:ea typeface="Times"/>
                <a:cs typeface="Times"/>
                <a:sym typeface="Times"/>
              </a:rPr>
              <a:t>=</a:t>
            </a:r>
            <a:r>
              <a:rPr lang="en-US" sz="2400" b="0" i="0" u="none" strike="noStrike" cap="none" dirty="0" err="1">
                <a:solidFill>
                  <a:srgbClr val="242729"/>
                </a:solidFill>
                <a:latin typeface="Times"/>
                <a:ea typeface="Times"/>
                <a:cs typeface="Times"/>
                <a:sym typeface="Times"/>
              </a:rPr>
              <a:t>x+e+k</a:t>
            </a:r>
            <a:r>
              <a:rPr lang="en-US" sz="2400" b="0" i="0" u="none" strike="noStrike" cap="none" dirty="0">
                <a:solidFill>
                  <a:srgbClr val="242729"/>
                </a:solidFill>
                <a:latin typeface="Times"/>
                <a:ea typeface="Times"/>
                <a:cs typeface="Times"/>
                <a:sym typeface="Times"/>
              </a:rPr>
              <a:t>=x, so e=−k.</a:t>
            </a:r>
            <a:endParaRPr dirty="0"/>
          </a:p>
          <a:p>
            <a:pPr marL="0" marR="0" lvl="0" indent="0" algn="l" rtl="0">
              <a:lnSpc>
                <a:spcPct val="100000"/>
              </a:lnSpc>
              <a:spcBef>
                <a:spcPts val="0"/>
              </a:spcBef>
              <a:spcAft>
                <a:spcPts val="0"/>
              </a:spcAft>
              <a:buClr>
                <a:srgbClr val="242729"/>
              </a:buClr>
              <a:buSzPts val="2400"/>
              <a:buFont typeface="Times"/>
              <a:buNone/>
            </a:pPr>
            <a:r>
              <a:rPr lang="en-US" sz="2400" b="0" i="0" u="none" strike="noStrike" cap="none" dirty="0">
                <a:solidFill>
                  <a:srgbClr val="242729"/>
                </a:solidFill>
                <a:latin typeface="Times"/>
                <a:ea typeface="Times"/>
                <a:cs typeface="Times"/>
                <a:sym typeface="Times"/>
              </a:rPr>
              <a:t>Further, </a:t>
            </a:r>
            <a:r>
              <a:rPr lang="en-US" sz="2400" b="0" i="0" u="none" strike="noStrike" cap="none" dirty="0" err="1">
                <a:solidFill>
                  <a:srgbClr val="242729"/>
                </a:solidFill>
                <a:latin typeface="Times"/>
                <a:ea typeface="Times"/>
                <a:cs typeface="Times"/>
                <a:sym typeface="Times"/>
              </a:rPr>
              <a:t>e∗x</a:t>
            </a:r>
            <a:r>
              <a:rPr lang="en-US" sz="2400" b="0" i="0" u="none" strike="noStrike" cap="none" dirty="0">
                <a:solidFill>
                  <a:srgbClr val="242729"/>
                </a:solidFill>
                <a:latin typeface="Times"/>
                <a:ea typeface="Times"/>
                <a:cs typeface="Times"/>
                <a:sym typeface="Times"/>
              </a:rPr>
              <a:t>=−</a:t>
            </a:r>
            <a:r>
              <a:rPr lang="en-US" sz="2400" b="0" i="0" u="none" strike="noStrike" cap="none" dirty="0" err="1">
                <a:solidFill>
                  <a:srgbClr val="242729"/>
                </a:solidFill>
                <a:latin typeface="Times"/>
                <a:ea typeface="Times"/>
                <a:cs typeface="Times"/>
                <a:sym typeface="Times"/>
              </a:rPr>
              <a:t>k+x+k</a:t>
            </a:r>
            <a:r>
              <a:rPr lang="en-US" sz="2400" b="0" i="0" u="none" strike="noStrike" cap="none" dirty="0">
                <a:solidFill>
                  <a:srgbClr val="242729"/>
                </a:solidFill>
                <a:latin typeface="Times"/>
                <a:ea typeface="Times"/>
                <a:cs typeface="Times"/>
                <a:sym typeface="Times"/>
              </a:rPr>
              <a:t>=x.  Thus e is an identity.</a:t>
            </a:r>
            <a:endParaRPr dirty="0"/>
          </a:p>
          <a:p>
            <a:pPr marL="0" marR="0" lvl="0" indent="0" algn="l" rtl="0">
              <a:lnSpc>
                <a:spcPct val="100000"/>
              </a:lnSpc>
              <a:spcBef>
                <a:spcPts val="0"/>
              </a:spcBef>
              <a:spcAft>
                <a:spcPts val="0"/>
              </a:spcAft>
              <a:buClr>
                <a:schemeClr val="dk1"/>
              </a:buClr>
              <a:buSzPts val="2400"/>
              <a:buFont typeface="Arial"/>
              <a:buNone/>
            </a:pPr>
            <a:endParaRPr sz="2400" b="0" i="0" u="none" strike="noStrike" cap="none" dirty="0">
              <a:solidFill>
                <a:schemeClr val="dk1"/>
              </a:solidFill>
              <a:latin typeface="Times"/>
              <a:ea typeface="Times"/>
              <a:cs typeface="Times"/>
              <a:sym typeface="Times"/>
            </a:endParaRPr>
          </a:p>
          <a:p>
            <a:pPr marL="0" marR="0" lvl="0" indent="0" algn="l" rtl="0">
              <a:lnSpc>
                <a:spcPct val="100000"/>
              </a:lnSpc>
              <a:spcBef>
                <a:spcPts val="0"/>
              </a:spcBef>
              <a:spcAft>
                <a:spcPts val="0"/>
              </a:spcAft>
              <a:buClr>
                <a:srgbClr val="242729"/>
              </a:buClr>
              <a:buSzPts val="2400"/>
              <a:buFont typeface="Times"/>
              <a:buNone/>
            </a:pPr>
            <a:r>
              <a:rPr lang="en-US" sz="2400" b="0" i="0" u="none" strike="noStrike" cap="none" dirty="0" err="1">
                <a:solidFill>
                  <a:srgbClr val="242729"/>
                </a:solidFill>
                <a:latin typeface="Times"/>
                <a:ea typeface="Times"/>
                <a:cs typeface="Times"/>
                <a:sym typeface="Times"/>
              </a:rPr>
              <a:t>x∗x</a:t>
            </a:r>
            <a:r>
              <a:rPr lang="en-US" sz="2400" b="0" i="0" u="none" strike="noStrike" cap="none" dirty="0">
                <a:solidFill>
                  <a:srgbClr val="242729"/>
                </a:solidFill>
                <a:latin typeface="Times"/>
                <a:ea typeface="Times"/>
                <a:cs typeface="Times"/>
                <a:sym typeface="Times"/>
              </a:rPr>
              <a:t>′=</a:t>
            </a:r>
            <a:r>
              <a:rPr lang="en-US" sz="2400" b="0" i="0" u="none" strike="noStrike" cap="none" dirty="0" err="1">
                <a:solidFill>
                  <a:srgbClr val="242729"/>
                </a:solidFill>
                <a:latin typeface="Times"/>
                <a:ea typeface="Times"/>
                <a:cs typeface="Times"/>
                <a:sym typeface="Times"/>
              </a:rPr>
              <a:t>x+x</a:t>
            </a:r>
            <a:r>
              <a:rPr lang="en-US" sz="2400" b="0" i="0" u="none" strike="noStrike" cap="none" dirty="0">
                <a:solidFill>
                  <a:srgbClr val="242729"/>
                </a:solidFill>
                <a:latin typeface="Times"/>
                <a:ea typeface="Times"/>
                <a:cs typeface="Times"/>
                <a:sym typeface="Times"/>
              </a:rPr>
              <a:t>′+k=e, so x′=e−x−k. </a:t>
            </a:r>
            <a:endParaRPr dirty="0"/>
          </a:p>
          <a:p>
            <a:pPr marL="0" marR="0" lvl="0" indent="0" algn="l" rtl="0">
              <a:lnSpc>
                <a:spcPct val="100000"/>
              </a:lnSpc>
              <a:spcBef>
                <a:spcPts val="0"/>
              </a:spcBef>
              <a:spcAft>
                <a:spcPts val="0"/>
              </a:spcAft>
              <a:buClr>
                <a:srgbClr val="242729"/>
              </a:buClr>
              <a:buSzPts val="2400"/>
              <a:buFont typeface="Times"/>
              <a:buNone/>
            </a:pPr>
            <a:r>
              <a:rPr lang="en-US" sz="2400" b="0" i="0" u="none" strike="noStrike" cap="none" dirty="0">
                <a:solidFill>
                  <a:srgbClr val="242729"/>
                </a:solidFill>
                <a:latin typeface="Times"/>
                <a:ea typeface="Times"/>
                <a:cs typeface="Times"/>
                <a:sym typeface="Times"/>
              </a:rPr>
              <a:t>Further, </a:t>
            </a:r>
            <a:r>
              <a:rPr lang="en-US" sz="2400" b="0" i="0" u="none" strike="noStrike" cap="none" dirty="0" err="1">
                <a:solidFill>
                  <a:srgbClr val="242729"/>
                </a:solidFill>
                <a:latin typeface="Times"/>
                <a:ea typeface="Times"/>
                <a:cs typeface="Times"/>
                <a:sym typeface="Times"/>
              </a:rPr>
              <a:t>x′∗x</a:t>
            </a:r>
            <a:r>
              <a:rPr lang="en-US" sz="2400" b="0" i="0" u="none" strike="noStrike" cap="none" dirty="0">
                <a:solidFill>
                  <a:srgbClr val="242729"/>
                </a:solidFill>
                <a:latin typeface="Times"/>
                <a:ea typeface="Times"/>
                <a:cs typeface="Times"/>
                <a:sym typeface="Times"/>
              </a:rPr>
              <a:t>=</a:t>
            </a:r>
            <a:r>
              <a:rPr lang="en-US" sz="2400" b="0" i="0" u="none" strike="noStrike" cap="none" dirty="0" err="1">
                <a:solidFill>
                  <a:srgbClr val="242729"/>
                </a:solidFill>
                <a:latin typeface="Times"/>
                <a:ea typeface="Times"/>
                <a:cs typeface="Times"/>
                <a:sym typeface="Times"/>
              </a:rPr>
              <a:t>e−x−k+x+k</a:t>
            </a:r>
            <a:r>
              <a:rPr lang="en-US" sz="2400" b="0" i="0" u="none" strike="noStrike" cap="none" dirty="0">
                <a:solidFill>
                  <a:srgbClr val="242729"/>
                </a:solidFill>
                <a:latin typeface="Times"/>
                <a:ea typeface="Times"/>
                <a:cs typeface="Times"/>
                <a:sym typeface="Times"/>
              </a:rPr>
              <a:t>=e.  Thus, x′ is an inverse element.</a:t>
            </a:r>
            <a:endParaRPr sz="2400" b="0" i="0" u="none" strike="noStrike" cap="none" dirty="0">
              <a:solidFill>
                <a:schemeClr val="dk1"/>
              </a:solidFill>
              <a:latin typeface="Times"/>
              <a:ea typeface="Times"/>
              <a:cs typeface="Times"/>
              <a:sym typeface="Times"/>
            </a:endParaRPr>
          </a:p>
          <a:p>
            <a:pPr marL="0" marR="0" lvl="0" indent="0" algn="l" rtl="0">
              <a:lnSpc>
                <a:spcPct val="100000"/>
              </a:lnSpc>
              <a:spcBef>
                <a:spcPts val="0"/>
              </a:spcBef>
              <a:spcAft>
                <a:spcPts val="0"/>
              </a:spcAft>
              <a:buClr>
                <a:srgbClr val="242729"/>
              </a:buClr>
              <a:buSzPts val="2400"/>
              <a:buFont typeface="Times"/>
              <a:buNone/>
            </a:pPr>
            <a:r>
              <a:rPr lang="en-US" sz="2400" b="0" i="0" u="none" strike="noStrike" cap="none" dirty="0">
                <a:solidFill>
                  <a:srgbClr val="242729"/>
                </a:solidFill>
                <a:latin typeface="Times"/>
                <a:ea typeface="Times"/>
                <a:cs typeface="Times"/>
                <a:sym typeface="Times"/>
              </a:rPr>
              <a:t>This set is an Abelian Group.</a:t>
            </a:r>
            <a:endParaRPr sz="2400" b="0" i="0" u="none" strike="noStrike" cap="none" dirty="0">
              <a:solidFill>
                <a:schemeClr val="dk1"/>
              </a:solidFill>
              <a:latin typeface="Times"/>
              <a:ea typeface="Times"/>
              <a:cs typeface="Times"/>
              <a:sym typeface="Times"/>
            </a:endParaRPr>
          </a:p>
        </p:txBody>
      </p:sp>
      <p:sp>
        <p:nvSpPr>
          <p:cNvPr id="284" name="Google Shape;284;p17"/>
          <p:cNvSpPr/>
          <p:nvPr/>
        </p:nvSpPr>
        <p:spPr>
          <a:xfrm>
            <a:off x="1642110" y="436372"/>
            <a:ext cx="9170670" cy="89255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600" b="1">
                <a:solidFill>
                  <a:schemeClr val="dk1"/>
                </a:solidFill>
                <a:latin typeface="Lustria"/>
                <a:ea typeface="Lustria"/>
                <a:cs typeface="Lustria"/>
                <a:sym typeface="Lustria"/>
              </a:rPr>
              <a:t>Prove that x*y = x+y+k is an abelian group on set R of real numbers, where k is a fixed constant.</a:t>
            </a:r>
            <a:endParaRPr sz="2600" b="1">
              <a:solidFill>
                <a:schemeClr val="dk1"/>
              </a:solidFill>
              <a:latin typeface="Lustria"/>
              <a:ea typeface="Lustria"/>
              <a:cs typeface="Lustria"/>
              <a:sym typeface="Lustria"/>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4" name="Google Shape;284;p17"/>
          <p:cNvSpPr/>
          <p:nvPr/>
        </p:nvSpPr>
        <p:spPr>
          <a:xfrm>
            <a:off x="1642110" y="436372"/>
            <a:ext cx="9170670" cy="89255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600" b="1">
                <a:solidFill>
                  <a:schemeClr val="dk1"/>
                </a:solidFill>
                <a:latin typeface="Lustria"/>
                <a:ea typeface="Lustria"/>
                <a:cs typeface="Lustria"/>
                <a:sym typeface="Lustria"/>
              </a:rPr>
              <a:t>Prove that x*y = x+y+k is an abelian group on set R of real numbers, where k is a fixed constant.</a:t>
            </a:r>
            <a:endParaRPr sz="2600" b="1">
              <a:solidFill>
                <a:schemeClr val="dk1"/>
              </a:solidFill>
              <a:latin typeface="Lustria"/>
              <a:ea typeface="Lustria"/>
              <a:cs typeface="Lustria"/>
              <a:sym typeface="Lustria"/>
            </a:endParaRPr>
          </a:p>
        </p:txBody>
      </p:sp>
    </p:spTree>
    <p:extLst>
      <p:ext uri="{BB962C8B-B14F-4D97-AF65-F5344CB8AC3E}">
        <p14:creationId xmlns:p14="http://schemas.microsoft.com/office/powerpoint/2010/main" val="3130881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3"/>
          <p:cNvSpPr txBox="1">
            <a:spLocks noGrp="1"/>
          </p:cNvSpPr>
          <p:nvPr>
            <p:ph type="title"/>
          </p:nvPr>
        </p:nvSpPr>
        <p:spPr>
          <a:xfrm>
            <a:off x="2378917" y="359379"/>
            <a:ext cx="8911687" cy="128089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rgbClr val="262626"/>
              </a:buClr>
              <a:buSzPts val="3600"/>
              <a:buFont typeface="Century Gothic"/>
              <a:buNone/>
            </a:pPr>
            <a:r>
              <a:rPr lang="en-US" dirty="0"/>
              <a:t>Three Pillars of Information Security</a:t>
            </a:r>
            <a:endParaRPr dirty="0"/>
          </a:p>
        </p:txBody>
      </p:sp>
      <p:graphicFrame>
        <p:nvGraphicFramePr>
          <p:cNvPr id="2" name="Diagram 1">
            <a:extLst>
              <a:ext uri="{FF2B5EF4-FFF2-40B4-BE49-F238E27FC236}">
                <a16:creationId xmlns:a16="http://schemas.microsoft.com/office/drawing/2014/main" id="{C9681A18-D5AD-D158-F79D-C1B61BB14A41}"/>
              </a:ext>
            </a:extLst>
          </p:cNvPr>
          <p:cNvGraphicFramePr/>
          <p:nvPr>
            <p:extLst>
              <p:ext uri="{D42A27DB-BD31-4B8C-83A1-F6EECF244321}">
                <p14:modId xmlns:p14="http://schemas.microsoft.com/office/powerpoint/2010/main" val="1448232743"/>
              </p:ext>
            </p:extLst>
          </p:nvPr>
        </p:nvGraphicFramePr>
        <p:xfrm>
          <a:off x="1954178" y="1303326"/>
          <a:ext cx="9485549"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pic>
        <p:nvPicPr>
          <p:cNvPr id="289" name="Google Shape;289;p18"/>
          <p:cNvPicPr preferRelativeResize="0"/>
          <p:nvPr/>
        </p:nvPicPr>
        <p:blipFill rotWithShape="1">
          <a:blip r:embed="rId3">
            <a:alphaModFix/>
          </a:blip>
          <a:srcRect/>
          <a:stretch/>
        </p:blipFill>
        <p:spPr>
          <a:xfrm>
            <a:off x="1511622" y="1477416"/>
            <a:ext cx="10314679" cy="4225290"/>
          </a:xfrm>
          <a:prstGeom prst="rect">
            <a:avLst/>
          </a:prstGeom>
          <a:noFill/>
          <a:ln>
            <a:noFill/>
          </a:ln>
        </p:spPr>
      </p:pic>
      <p:sp>
        <p:nvSpPr>
          <p:cNvPr id="290" name="Google Shape;290;p18"/>
          <p:cNvSpPr/>
          <p:nvPr/>
        </p:nvSpPr>
        <p:spPr>
          <a:xfrm>
            <a:off x="469394" y="1609844"/>
            <a:ext cx="274514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dk1"/>
                </a:solidFill>
                <a:latin typeface="Lustria"/>
                <a:ea typeface="Lustria"/>
                <a:cs typeface="Lustria"/>
                <a:sym typeface="Lustria"/>
              </a:rPr>
              <a:t>Prove that </a:t>
            </a:r>
            <a:endParaRPr sz="1800" dirty="0">
              <a:solidFill>
                <a:schemeClr val="dk1"/>
              </a:solidFill>
              <a:latin typeface="Century Gothic"/>
              <a:ea typeface="Century Gothic"/>
              <a:cs typeface="Century Gothic"/>
              <a:sym typeface="Century Gothic"/>
            </a:endParaRPr>
          </a:p>
        </p:txBody>
      </p:sp>
      <p:sp>
        <p:nvSpPr>
          <p:cNvPr id="2" name="TextBox 1">
            <a:extLst>
              <a:ext uri="{FF2B5EF4-FFF2-40B4-BE49-F238E27FC236}">
                <a16:creationId xmlns:a16="http://schemas.microsoft.com/office/drawing/2014/main" id="{E14D8553-65E3-C2C8-2C57-93A96086D17C}"/>
              </a:ext>
            </a:extLst>
          </p:cNvPr>
          <p:cNvSpPr txBox="1"/>
          <p:nvPr/>
        </p:nvSpPr>
        <p:spPr>
          <a:xfrm>
            <a:off x="6096000" y="1579066"/>
            <a:ext cx="2300140" cy="400110"/>
          </a:xfrm>
          <a:prstGeom prst="rect">
            <a:avLst/>
          </a:prstGeom>
          <a:noFill/>
        </p:spPr>
        <p:txBody>
          <a:bodyPr wrap="square" rtlCol="0">
            <a:spAutoFit/>
          </a:bodyPr>
          <a:lstStyle/>
          <a:p>
            <a:r>
              <a:rPr lang="en-IN" sz="2000" dirty="0">
                <a:latin typeface="Times New Roman" panose="02020603050405020304" pitchFamily="18" charset="0"/>
                <a:cs typeface="Times New Roman" panose="02020603050405020304" pitchFamily="18" charset="0"/>
              </a:rPr>
              <a:t>is an abelian group</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pic>
        <p:nvPicPr>
          <p:cNvPr id="295" name="Google Shape;295;p19"/>
          <p:cNvPicPr preferRelativeResize="0"/>
          <p:nvPr/>
        </p:nvPicPr>
        <p:blipFill rotWithShape="1">
          <a:blip r:embed="rId3">
            <a:alphaModFix/>
          </a:blip>
          <a:srcRect/>
          <a:stretch/>
        </p:blipFill>
        <p:spPr>
          <a:xfrm>
            <a:off x="5389418" y="444509"/>
            <a:ext cx="1205953" cy="634712"/>
          </a:xfrm>
          <a:prstGeom prst="rect">
            <a:avLst/>
          </a:prstGeom>
          <a:noFill/>
          <a:ln>
            <a:noFill/>
          </a:ln>
        </p:spPr>
      </p:pic>
      <p:sp>
        <p:nvSpPr>
          <p:cNvPr id="296" name="Google Shape;296;p19"/>
          <p:cNvSpPr/>
          <p:nvPr/>
        </p:nvSpPr>
        <p:spPr>
          <a:xfrm>
            <a:off x="2189017" y="484866"/>
            <a:ext cx="3394364" cy="55399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000">
                <a:solidFill>
                  <a:schemeClr val="dk1"/>
                </a:solidFill>
                <a:latin typeface="Algerian"/>
                <a:ea typeface="Algerian"/>
                <a:cs typeface="Algerian"/>
                <a:sym typeface="Algerian"/>
              </a:rPr>
              <a:t>CYCLIC Groups</a:t>
            </a:r>
            <a:endParaRPr sz="3000">
              <a:solidFill>
                <a:schemeClr val="dk1"/>
              </a:solidFill>
              <a:latin typeface="Algerian"/>
              <a:ea typeface="Algerian"/>
              <a:cs typeface="Algerian"/>
              <a:sym typeface="Algerian"/>
            </a:endParaRPr>
          </a:p>
        </p:txBody>
      </p:sp>
      <p:pic>
        <p:nvPicPr>
          <p:cNvPr id="297" name="Google Shape;297;p19"/>
          <p:cNvPicPr preferRelativeResize="0"/>
          <p:nvPr/>
        </p:nvPicPr>
        <p:blipFill rotWithShape="1">
          <a:blip r:embed="rId4">
            <a:alphaModFix/>
          </a:blip>
          <a:srcRect/>
          <a:stretch/>
        </p:blipFill>
        <p:spPr>
          <a:xfrm>
            <a:off x="2121332" y="1135095"/>
            <a:ext cx="9363713" cy="740168"/>
          </a:xfrm>
          <a:prstGeom prst="rect">
            <a:avLst/>
          </a:prstGeom>
          <a:noFill/>
          <a:ln>
            <a:noFill/>
          </a:ln>
        </p:spPr>
      </p:pic>
      <p:sp>
        <p:nvSpPr>
          <p:cNvPr id="298" name="Google Shape;298;p19"/>
          <p:cNvSpPr txBox="1"/>
          <p:nvPr/>
        </p:nvSpPr>
        <p:spPr>
          <a:xfrm>
            <a:off x="2847412" y="2089418"/>
            <a:ext cx="354676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Lustria"/>
                <a:ea typeface="Lustria"/>
                <a:cs typeface="Lustria"/>
                <a:sym typeface="Lustria"/>
              </a:rPr>
              <a:t>Example: ({1,-1,i,-i},x)</a:t>
            </a:r>
            <a:endParaRPr sz="1800" b="1">
              <a:solidFill>
                <a:schemeClr val="dk1"/>
              </a:solidFill>
              <a:latin typeface="Lustria"/>
              <a:ea typeface="Lustria"/>
              <a:cs typeface="Lustria"/>
              <a:sym typeface="Lustria"/>
            </a:endParaRPr>
          </a:p>
        </p:txBody>
      </p:sp>
      <p:sp>
        <p:nvSpPr>
          <p:cNvPr id="299" name="Google Shape;299;p19"/>
          <p:cNvSpPr/>
          <p:nvPr/>
        </p:nvSpPr>
        <p:spPr>
          <a:xfrm>
            <a:off x="2234804" y="2570042"/>
            <a:ext cx="8721134" cy="258532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202122"/>
                </a:solidFill>
                <a:latin typeface="Lustria"/>
                <a:ea typeface="Lustria"/>
                <a:cs typeface="Lustria"/>
                <a:sym typeface="Lustria"/>
              </a:rPr>
              <a:t>Each element can be written as a power of </a:t>
            </a:r>
            <a:r>
              <a:rPr lang="en-US" sz="1800" i="1">
                <a:solidFill>
                  <a:srgbClr val="202122"/>
                </a:solidFill>
                <a:latin typeface="Lustria"/>
                <a:ea typeface="Lustria"/>
                <a:cs typeface="Lustria"/>
                <a:sym typeface="Lustria"/>
              </a:rPr>
              <a:t>a</a:t>
            </a:r>
            <a:r>
              <a:rPr lang="en-US" sz="1800">
                <a:solidFill>
                  <a:srgbClr val="202122"/>
                </a:solidFill>
                <a:latin typeface="Lustria"/>
                <a:ea typeface="Lustria"/>
                <a:cs typeface="Lustria"/>
                <a:sym typeface="Lustria"/>
              </a:rPr>
              <a:t> in multiplicative notation, or as a multiple of </a:t>
            </a:r>
            <a:r>
              <a:rPr lang="en-US" sz="1800" i="1">
                <a:solidFill>
                  <a:srgbClr val="202122"/>
                </a:solidFill>
                <a:latin typeface="Lustria"/>
                <a:ea typeface="Lustria"/>
                <a:cs typeface="Lustria"/>
                <a:sym typeface="Lustria"/>
              </a:rPr>
              <a:t>a</a:t>
            </a:r>
            <a:r>
              <a:rPr lang="en-US" sz="1800">
                <a:solidFill>
                  <a:srgbClr val="202122"/>
                </a:solidFill>
                <a:latin typeface="Lustria"/>
                <a:ea typeface="Lustria"/>
                <a:cs typeface="Lustria"/>
                <a:sym typeface="Lustria"/>
              </a:rPr>
              <a:t> in additive notation. This element </a:t>
            </a:r>
            <a:r>
              <a:rPr lang="en-US" sz="1800" i="1">
                <a:solidFill>
                  <a:srgbClr val="202122"/>
                </a:solidFill>
                <a:latin typeface="Lustria"/>
                <a:ea typeface="Lustria"/>
                <a:cs typeface="Lustria"/>
                <a:sym typeface="Lustria"/>
              </a:rPr>
              <a:t>a</a:t>
            </a:r>
            <a:r>
              <a:rPr lang="en-US" sz="1800">
                <a:solidFill>
                  <a:srgbClr val="202122"/>
                </a:solidFill>
                <a:latin typeface="Lustria"/>
                <a:ea typeface="Lustria"/>
                <a:cs typeface="Lustria"/>
                <a:sym typeface="Lustria"/>
              </a:rPr>
              <a:t> is called the </a:t>
            </a:r>
            <a:r>
              <a:rPr lang="en-US" sz="1800" i="1">
                <a:solidFill>
                  <a:srgbClr val="0B0080"/>
                </a:solidFill>
                <a:latin typeface="Lustria"/>
                <a:ea typeface="Lustria"/>
                <a:cs typeface="Lustria"/>
                <a:sym typeface="Lustria"/>
              </a:rPr>
              <a:t>generator</a:t>
            </a:r>
            <a:r>
              <a:rPr lang="en-US" sz="1800">
                <a:solidFill>
                  <a:srgbClr val="202122"/>
                </a:solidFill>
                <a:latin typeface="Lustria"/>
                <a:ea typeface="Lustria"/>
                <a:cs typeface="Lustria"/>
                <a:sym typeface="Lustria"/>
              </a:rPr>
              <a:t> of the group.</a:t>
            </a:r>
            <a:endParaRPr/>
          </a:p>
          <a:p>
            <a:pPr marL="0" marR="0" lvl="0" indent="0" algn="l" rtl="0">
              <a:spcBef>
                <a:spcPts val="0"/>
              </a:spcBef>
              <a:spcAft>
                <a:spcPts val="0"/>
              </a:spcAft>
              <a:buNone/>
            </a:pPr>
            <a:endParaRPr sz="1800">
              <a:solidFill>
                <a:srgbClr val="202122"/>
              </a:solidFill>
              <a:latin typeface="Lustria"/>
              <a:ea typeface="Lustria"/>
              <a:cs typeface="Lustria"/>
              <a:sym typeface="Lustria"/>
            </a:endParaRPr>
          </a:p>
          <a:p>
            <a:pPr marL="285750" marR="0" lvl="0" indent="-285750" algn="l" rtl="0">
              <a:spcBef>
                <a:spcPts val="0"/>
              </a:spcBef>
              <a:spcAft>
                <a:spcPts val="0"/>
              </a:spcAft>
              <a:buClr>
                <a:srgbClr val="202122"/>
              </a:buClr>
              <a:buSzPts val="1800"/>
              <a:buFont typeface="Arial"/>
              <a:buChar char="•"/>
            </a:pPr>
            <a:r>
              <a:rPr lang="en-US" sz="1800">
                <a:solidFill>
                  <a:srgbClr val="202122"/>
                </a:solidFill>
                <a:latin typeface="Lustria"/>
                <a:ea typeface="Lustria"/>
                <a:cs typeface="Lustria"/>
                <a:sym typeface="Lustria"/>
              </a:rPr>
              <a:t>Closure</a:t>
            </a:r>
            <a:endParaRPr/>
          </a:p>
          <a:p>
            <a:pPr marL="285750" marR="0" lvl="0" indent="-285750" algn="l" rtl="0">
              <a:spcBef>
                <a:spcPts val="0"/>
              </a:spcBef>
              <a:spcAft>
                <a:spcPts val="0"/>
              </a:spcAft>
              <a:buClr>
                <a:srgbClr val="202122"/>
              </a:buClr>
              <a:buSzPts val="1800"/>
              <a:buFont typeface="Arial"/>
              <a:buChar char="•"/>
            </a:pPr>
            <a:r>
              <a:rPr lang="en-US" sz="1800">
                <a:solidFill>
                  <a:srgbClr val="202122"/>
                </a:solidFill>
                <a:latin typeface="Lustria"/>
                <a:ea typeface="Lustria"/>
                <a:cs typeface="Lustria"/>
                <a:sym typeface="Lustria"/>
              </a:rPr>
              <a:t>Associativity</a:t>
            </a:r>
            <a:endParaRPr/>
          </a:p>
          <a:p>
            <a:pPr marL="285750" marR="0" lvl="0" indent="-285750" algn="l" rtl="0">
              <a:spcBef>
                <a:spcPts val="0"/>
              </a:spcBef>
              <a:spcAft>
                <a:spcPts val="0"/>
              </a:spcAft>
              <a:buClr>
                <a:srgbClr val="202122"/>
              </a:buClr>
              <a:buSzPts val="1800"/>
              <a:buFont typeface="Arial"/>
              <a:buChar char="•"/>
            </a:pPr>
            <a:r>
              <a:rPr lang="en-US" sz="1800">
                <a:solidFill>
                  <a:srgbClr val="202122"/>
                </a:solidFill>
                <a:latin typeface="Lustria"/>
                <a:ea typeface="Lustria"/>
                <a:cs typeface="Lustria"/>
                <a:sym typeface="Lustria"/>
              </a:rPr>
              <a:t>Identity</a:t>
            </a:r>
            <a:endParaRPr/>
          </a:p>
          <a:p>
            <a:pPr marL="285750" marR="0" lvl="0" indent="-285750" algn="l" rtl="0">
              <a:spcBef>
                <a:spcPts val="0"/>
              </a:spcBef>
              <a:spcAft>
                <a:spcPts val="0"/>
              </a:spcAft>
              <a:buClr>
                <a:srgbClr val="202122"/>
              </a:buClr>
              <a:buSzPts val="1800"/>
              <a:buFont typeface="Arial"/>
              <a:buChar char="•"/>
            </a:pPr>
            <a:r>
              <a:rPr lang="en-US" sz="1800">
                <a:solidFill>
                  <a:srgbClr val="202122"/>
                </a:solidFill>
                <a:latin typeface="Lustria"/>
                <a:ea typeface="Lustria"/>
                <a:cs typeface="Lustria"/>
                <a:sym typeface="Lustria"/>
              </a:rPr>
              <a:t>Inverse</a:t>
            </a:r>
            <a:endParaRPr/>
          </a:p>
          <a:p>
            <a:pPr marL="285750" marR="0" lvl="0" indent="-285750" algn="l" rtl="0">
              <a:spcBef>
                <a:spcPts val="0"/>
              </a:spcBef>
              <a:spcAft>
                <a:spcPts val="0"/>
              </a:spcAft>
              <a:buClr>
                <a:srgbClr val="202122"/>
              </a:buClr>
              <a:buSzPts val="1800"/>
              <a:buFont typeface="Arial"/>
              <a:buChar char="•"/>
            </a:pPr>
            <a:r>
              <a:rPr lang="en-US" sz="1800">
                <a:solidFill>
                  <a:srgbClr val="202122"/>
                </a:solidFill>
                <a:latin typeface="Lustria"/>
                <a:ea typeface="Lustria"/>
                <a:cs typeface="Lustria"/>
                <a:sym typeface="Lustria"/>
              </a:rPr>
              <a:t>Generator</a:t>
            </a:r>
            <a:endParaRPr/>
          </a:p>
          <a:p>
            <a:pPr marL="0" marR="0" lvl="0" indent="0" algn="l" rtl="0">
              <a:spcBef>
                <a:spcPts val="0"/>
              </a:spcBef>
              <a:spcAft>
                <a:spcPts val="0"/>
              </a:spcAft>
              <a:buNone/>
            </a:pPr>
            <a:endParaRPr sz="1800">
              <a:solidFill>
                <a:schemeClr val="dk1"/>
              </a:solidFill>
              <a:latin typeface="Lustria"/>
              <a:ea typeface="Lustria"/>
              <a:cs typeface="Lustria"/>
              <a:sym typeface="Lustria"/>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330E971-6060-4AB4-9D07-54EAA0B39947}"/>
              </a:ext>
            </a:extLst>
          </p:cNvPr>
          <p:cNvPicPr>
            <a:picLocks noChangeAspect="1"/>
          </p:cNvPicPr>
          <p:nvPr/>
        </p:nvPicPr>
        <p:blipFill>
          <a:blip r:embed="rId2"/>
          <a:stretch>
            <a:fillRect/>
          </a:stretch>
        </p:blipFill>
        <p:spPr>
          <a:xfrm>
            <a:off x="1613051" y="567731"/>
            <a:ext cx="10021699" cy="5458587"/>
          </a:xfrm>
          <a:prstGeom prst="rect">
            <a:avLst/>
          </a:prstGeom>
        </p:spPr>
      </p:pic>
    </p:spTree>
    <p:extLst>
      <p:ext uri="{BB962C8B-B14F-4D97-AF65-F5344CB8AC3E}">
        <p14:creationId xmlns:p14="http://schemas.microsoft.com/office/powerpoint/2010/main" val="8581627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p20"/>
          <p:cNvSpPr/>
          <p:nvPr/>
        </p:nvSpPr>
        <p:spPr>
          <a:xfrm>
            <a:off x="2202872" y="695097"/>
            <a:ext cx="3394364" cy="55399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000">
                <a:solidFill>
                  <a:schemeClr val="dk1"/>
                </a:solidFill>
                <a:latin typeface="Algerian"/>
                <a:ea typeface="Algerian"/>
                <a:cs typeface="Algerian"/>
                <a:sym typeface="Algerian"/>
              </a:rPr>
              <a:t>rings</a:t>
            </a:r>
            <a:endParaRPr sz="3000">
              <a:solidFill>
                <a:schemeClr val="dk1"/>
              </a:solidFill>
              <a:latin typeface="Algerian"/>
              <a:ea typeface="Algerian"/>
              <a:cs typeface="Algerian"/>
              <a:sym typeface="Algerian"/>
            </a:endParaRPr>
          </a:p>
        </p:txBody>
      </p:sp>
      <p:pic>
        <p:nvPicPr>
          <p:cNvPr id="305" name="Google Shape;305;p20"/>
          <p:cNvPicPr preferRelativeResize="0"/>
          <p:nvPr/>
        </p:nvPicPr>
        <p:blipFill rotWithShape="1">
          <a:blip r:embed="rId3">
            <a:alphaModFix/>
          </a:blip>
          <a:srcRect/>
          <a:stretch/>
        </p:blipFill>
        <p:spPr>
          <a:xfrm>
            <a:off x="1543892" y="1413163"/>
            <a:ext cx="10341425" cy="3463635"/>
          </a:xfrm>
          <a:prstGeom prst="rect">
            <a:avLst/>
          </a:prstGeom>
          <a:noFill/>
          <a:ln>
            <a:noFill/>
          </a:ln>
        </p:spPr>
      </p:pic>
      <p:sp>
        <p:nvSpPr>
          <p:cNvPr id="306" name="Google Shape;306;p20"/>
          <p:cNvSpPr/>
          <p:nvPr/>
        </p:nvSpPr>
        <p:spPr>
          <a:xfrm>
            <a:off x="2202871" y="5137846"/>
            <a:ext cx="9682446" cy="175432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Lustria"/>
                <a:ea typeface="Lustria"/>
                <a:cs typeface="Lustria"/>
                <a:sym typeface="Lustria"/>
              </a:rPr>
              <a:t>Example: The integers under the usual addition and multiplication (Z, x, +).</a:t>
            </a:r>
            <a:endParaRPr/>
          </a:p>
          <a:p>
            <a:pPr marL="0" marR="0" lvl="0" indent="0" algn="l" rtl="0">
              <a:spcBef>
                <a:spcPts val="0"/>
              </a:spcBef>
              <a:spcAft>
                <a:spcPts val="0"/>
              </a:spcAft>
              <a:buNone/>
            </a:pPr>
            <a:endParaRPr sz="1800">
              <a:solidFill>
                <a:schemeClr val="dk1"/>
              </a:solidFill>
              <a:latin typeface="Lustria"/>
              <a:ea typeface="Lustria"/>
              <a:cs typeface="Lustria"/>
              <a:sym typeface="Lustria"/>
            </a:endParaRPr>
          </a:p>
          <a:p>
            <a:pPr marL="0" marR="0" lvl="0" indent="0" algn="l" rtl="0">
              <a:spcBef>
                <a:spcPts val="0"/>
              </a:spcBef>
              <a:spcAft>
                <a:spcPts val="0"/>
              </a:spcAft>
              <a:buNone/>
            </a:pPr>
            <a:r>
              <a:rPr lang="en-US" sz="1800">
                <a:solidFill>
                  <a:schemeClr val="dk1"/>
                </a:solidFill>
                <a:latin typeface="Lustria"/>
                <a:ea typeface="Lustria"/>
                <a:cs typeface="Lustria"/>
                <a:sym typeface="Lustria"/>
              </a:rPr>
              <a:t>Set of n-square matrices over Real numbers</a:t>
            </a:r>
            <a:endParaRPr/>
          </a:p>
          <a:p>
            <a:pPr marL="0" marR="0" lvl="0" indent="0" algn="l" rtl="0">
              <a:spcBef>
                <a:spcPts val="0"/>
              </a:spcBef>
              <a:spcAft>
                <a:spcPts val="0"/>
              </a:spcAft>
              <a:buNone/>
            </a:pPr>
            <a:endParaRPr sz="1800">
              <a:solidFill>
                <a:schemeClr val="dk1"/>
              </a:solidFill>
              <a:latin typeface="Lustria"/>
              <a:ea typeface="Lustria"/>
              <a:cs typeface="Lustria"/>
              <a:sym typeface="Lustria"/>
            </a:endParaRPr>
          </a:p>
          <a:p>
            <a:pPr marL="0" marR="0" lvl="0" indent="0" algn="l" rtl="0">
              <a:spcBef>
                <a:spcPts val="0"/>
              </a:spcBef>
              <a:spcAft>
                <a:spcPts val="0"/>
              </a:spcAft>
              <a:buNone/>
            </a:pPr>
            <a:r>
              <a:rPr lang="en-US" sz="1800">
                <a:solidFill>
                  <a:schemeClr val="dk1"/>
                </a:solidFill>
                <a:latin typeface="Lustria"/>
                <a:ea typeface="Lustria"/>
                <a:cs typeface="Lustria"/>
                <a:sym typeface="Lustria"/>
              </a:rPr>
              <a:t>Commutative Ring:    </a:t>
            </a:r>
            <a:r>
              <a:rPr lang="en-US" sz="1800" b="1" i="1">
                <a:solidFill>
                  <a:schemeClr val="dk1"/>
                </a:solidFill>
                <a:latin typeface="Lustria"/>
                <a:ea typeface="Lustria"/>
                <a:cs typeface="Lustria"/>
                <a:sym typeface="Lustria"/>
              </a:rPr>
              <a:t>a</a:t>
            </a:r>
            <a:r>
              <a:rPr lang="en-US" sz="1800" b="1">
                <a:solidFill>
                  <a:schemeClr val="dk1"/>
                </a:solidFill>
                <a:latin typeface="Lustria"/>
                <a:ea typeface="Lustria"/>
                <a:cs typeface="Lustria"/>
                <a:sym typeface="Lustria"/>
              </a:rPr>
              <a:t> ⋅ </a:t>
            </a:r>
            <a:r>
              <a:rPr lang="en-US" sz="1800" b="1" i="1">
                <a:solidFill>
                  <a:schemeClr val="dk1"/>
                </a:solidFill>
                <a:latin typeface="Lustria"/>
                <a:ea typeface="Lustria"/>
                <a:cs typeface="Lustria"/>
                <a:sym typeface="Lustria"/>
              </a:rPr>
              <a:t>b</a:t>
            </a:r>
            <a:r>
              <a:rPr lang="en-US" sz="1800" b="1">
                <a:solidFill>
                  <a:schemeClr val="dk1"/>
                </a:solidFill>
                <a:latin typeface="Lustria"/>
                <a:ea typeface="Lustria"/>
                <a:cs typeface="Lustria"/>
                <a:sym typeface="Lustria"/>
              </a:rPr>
              <a:t> = </a:t>
            </a:r>
            <a:r>
              <a:rPr lang="en-US" sz="1800" b="1" i="1">
                <a:solidFill>
                  <a:schemeClr val="dk1"/>
                </a:solidFill>
                <a:latin typeface="Lustria"/>
                <a:ea typeface="Lustria"/>
                <a:cs typeface="Lustria"/>
                <a:sym typeface="Lustria"/>
              </a:rPr>
              <a:t>b</a:t>
            </a:r>
            <a:r>
              <a:rPr lang="en-US" sz="1800" b="1">
                <a:solidFill>
                  <a:schemeClr val="dk1"/>
                </a:solidFill>
                <a:latin typeface="Lustria"/>
                <a:ea typeface="Lustria"/>
                <a:cs typeface="Lustria"/>
                <a:sym typeface="Lustria"/>
              </a:rPr>
              <a:t> ⋅ </a:t>
            </a:r>
            <a:r>
              <a:rPr lang="en-US" sz="1800" b="1" i="1">
                <a:solidFill>
                  <a:schemeClr val="dk1"/>
                </a:solidFill>
                <a:latin typeface="Lustria"/>
                <a:ea typeface="Lustria"/>
                <a:cs typeface="Lustria"/>
                <a:sym typeface="Lustria"/>
              </a:rPr>
              <a:t>a</a:t>
            </a:r>
            <a:r>
              <a:rPr lang="en-US" sz="1800" b="1">
                <a:solidFill>
                  <a:schemeClr val="dk1"/>
                </a:solidFill>
                <a:latin typeface="Lustria"/>
                <a:ea typeface="Lustria"/>
                <a:cs typeface="Lustria"/>
                <a:sym typeface="Lustria"/>
              </a:rPr>
              <a:t> </a:t>
            </a:r>
            <a:r>
              <a:rPr lang="en-US" sz="1800">
                <a:solidFill>
                  <a:schemeClr val="dk1"/>
                </a:solidFill>
                <a:latin typeface="Lustria"/>
                <a:ea typeface="Lustria"/>
                <a:cs typeface="Lustria"/>
                <a:sym typeface="Lustria"/>
              </a:rPr>
              <a:t>for all a, b in R, Eg: Z</a:t>
            </a:r>
            <a:r>
              <a:rPr lang="en-US" sz="1800" baseline="-25000">
                <a:solidFill>
                  <a:schemeClr val="dk1"/>
                </a:solidFill>
                <a:latin typeface="Lustria"/>
                <a:ea typeface="Lustria"/>
                <a:cs typeface="Lustria"/>
                <a:sym typeface="Lustria"/>
              </a:rPr>
              <a:t>n </a:t>
            </a:r>
            <a:r>
              <a:rPr lang="en-US" sz="1800">
                <a:solidFill>
                  <a:schemeClr val="dk1"/>
                </a:solidFill>
                <a:latin typeface="Lustria"/>
                <a:ea typeface="Lustria"/>
                <a:cs typeface="Lustria"/>
                <a:sym typeface="Lustria"/>
              </a:rPr>
              <a:t> , arithmetic operations Modulo n</a:t>
            </a:r>
            <a:endParaRPr sz="1800" baseline="-25000">
              <a:solidFill>
                <a:schemeClr val="dk1"/>
              </a:solidFill>
              <a:latin typeface="Lustria"/>
              <a:ea typeface="Lustria"/>
              <a:cs typeface="Lustria"/>
              <a:sym typeface="Lustria"/>
            </a:endParaRPr>
          </a:p>
          <a:p>
            <a:pPr marL="0" marR="0" lvl="0" indent="0" algn="l" rtl="0">
              <a:spcBef>
                <a:spcPts val="0"/>
              </a:spcBef>
              <a:spcAft>
                <a:spcPts val="0"/>
              </a:spcAft>
              <a:buNone/>
            </a:pPr>
            <a:endParaRPr sz="1800">
              <a:solidFill>
                <a:schemeClr val="dk1"/>
              </a:solidFill>
              <a:latin typeface="Lustria"/>
              <a:ea typeface="Lustria"/>
              <a:cs typeface="Lustria"/>
              <a:sym typeface="Lustria"/>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p21"/>
          <p:cNvSpPr/>
          <p:nvPr/>
        </p:nvSpPr>
        <p:spPr>
          <a:xfrm>
            <a:off x="1662546" y="1678862"/>
            <a:ext cx="9102435" cy="3693278"/>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2400" b="0" i="0" dirty="0">
                <a:solidFill>
                  <a:srgbClr val="242424"/>
                </a:solidFill>
                <a:effectLst/>
                <a:highlight>
                  <a:srgbClr val="FFFFFF"/>
                </a:highlight>
                <a:latin typeface="source-serif-pro"/>
              </a:rPr>
              <a:t>An </a:t>
            </a:r>
            <a:r>
              <a:rPr lang="en-US" sz="2400" b="0" i="1" dirty="0">
                <a:solidFill>
                  <a:srgbClr val="242424"/>
                </a:solidFill>
                <a:effectLst/>
                <a:highlight>
                  <a:srgbClr val="FFFFFF"/>
                </a:highlight>
                <a:latin typeface="source-serif-pro"/>
              </a:rPr>
              <a:t>integral domain</a:t>
            </a:r>
            <a:r>
              <a:rPr lang="en-US" sz="2400" b="0" i="0" dirty="0">
                <a:solidFill>
                  <a:srgbClr val="242424"/>
                </a:solidFill>
                <a:effectLst/>
                <a:highlight>
                  <a:srgbClr val="FFFFFF"/>
                </a:highlight>
                <a:latin typeface="source-serif-pro"/>
              </a:rPr>
              <a:t> is a nonzero commutative ring in which the product of any two nonzero elements is nonzero. </a:t>
            </a:r>
            <a:endParaRPr lang="en-US" sz="1800" dirty="0">
              <a:solidFill>
                <a:schemeClr val="dk1"/>
              </a:solidFill>
              <a:latin typeface="Lustria"/>
              <a:ea typeface="Lustria"/>
              <a:cs typeface="Lustria"/>
              <a:sym typeface="Lustria"/>
            </a:endParaRPr>
          </a:p>
          <a:p>
            <a:pPr marL="0" marR="0" lvl="0" indent="0" algn="l" rtl="0">
              <a:lnSpc>
                <a:spcPct val="150000"/>
              </a:lnSpc>
              <a:spcBef>
                <a:spcPts val="0"/>
              </a:spcBef>
              <a:spcAft>
                <a:spcPts val="0"/>
              </a:spcAft>
              <a:buNone/>
            </a:pPr>
            <a:r>
              <a:rPr lang="en-US" sz="1800" dirty="0">
                <a:solidFill>
                  <a:schemeClr val="dk1"/>
                </a:solidFill>
                <a:latin typeface="Lustria"/>
                <a:ea typeface="Lustria"/>
                <a:cs typeface="Lustria"/>
                <a:sym typeface="Lustria"/>
              </a:rPr>
              <a:t>A commutative Ring that follows the axioms: </a:t>
            </a:r>
            <a:endParaRPr dirty="0"/>
          </a:p>
          <a:p>
            <a:pPr marL="285750" marR="0" lvl="0" indent="-285750" algn="l" rtl="0">
              <a:lnSpc>
                <a:spcPct val="150000"/>
              </a:lnSpc>
              <a:spcBef>
                <a:spcPts val="0"/>
              </a:spcBef>
              <a:spcAft>
                <a:spcPts val="0"/>
              </a:spcAft>
              <a:buClr>
                <a:schemeClr val="dk1"/>
              </a:buClr>
              <a:buSzPts val="1800"/>
              <a:buFont typeface="Arial"/>
              <a:buChar char="•"/>
            </a:pPr>
            <a:r>
              <a:rPr lang="en-US" sz="1800" dirty="0">
                <a:solidFill>
                  <a:schemeClr val="dk1"/>
                </a:solidFill>
                <a:latin typeface="Lustria"/>
                <a:ea typeface="Lustria"/>
                <a:cs typeface="Lustria"/>
                <a:sym typeface="Lustria"/>
              </a:rPr>
              <a:t>Multiplicative identity: There is an element 1 in R such that a1 = 1a = a for all a in R. </a:t>
            </a:r>
            <a:endParaRPr sz="1800" dirty="0">
              <a:solidFill>
                <a:schemeClr val="dk1"/>
              </a:solidFill>
              <a:latin typeface="Lustria"/>
              <a:ea typeface="Lustria"/>
              <a:cs typeface="Lustria"/>
              <a:sym typeface="Lustria"/>
            </a:endParaRPr>
          </a:p>
          <a:p>
            <a:pPr marL="285750" marR="0" lvl="0" indent="-285750" algn="l" rtl="0">
              <a:lnSpc>
                <a:spcPct val="150000"/>
              </a:lnSpc>
              <a:spcBef>
                <a:spcPts val="0"/>
              </a:spcBef>
              <a:spcAft>
                <a:spcPts val="0"/>
              </a:spcAft>
              <a:buClr>
                <a:schemeClr val="dk1"/>
              </a:buClr>
              <a:buSzPts val="1800"/>
              <a:buFont typeface="Arial"/>
              <a:buChar char="•"/>
            </a:pPr>
            <a:r>
              <a:rPr lang="en-US" sz="1800" dirty="0">
                <a:solidFill>
                  <a:schemeClr val="dk1"/>
                </a:solidFill>
                <a:latin typeface="Lustria"/>
                <a:ea typeface="Lustria"/>
                <a:cs typeface="Lustria"/>
                <a:sym typeface="Lustria"/>
              </a:rPr>
              <a:t>No zero divisors: If a, b in R and ab = 0, then either a = 0 or b = 0.</a:t>
            </a:r>
            <a:endParaRPr dirty="0"/>
          </a:p>
          <a:p>
            <a:pPr marL="285750" marR="0" lvl="0" indent="-171450" algn="l" rtl="0">
              <a:lnSpc>
                <a:spcPct val="150000"/>
              </a:lnSpc>
              <a:spcBef>
                <a:spcPts val="0"/>
              </a:spcBef>
              <a:spcAft>
                <a:spcPts val="0"/>
              </a:spcAft>
              <a:buClr>
                <a:schemeClr val="dk1"/>
              </a:buClr>
              <a:buSzPts val="1800"/>
              <a:buFont typeface="Arial"/>
              <a:buNone/>
            </a:pPr>
            <a:endParaRPr sz="1800" dirty="0">
              <a:solidFill>
                <a:schemeClr val="dk1"/>
              </a:solidFill>
              <a:latin typeface="Lustria"/>
              <a:ea typeface="Lustria"/>
              <a:cs typeface="Lustria"/>
              <a:sym typeface="Lustria"/>
            </a:endParaRPr>
          </a:p>
          <a:p>
            <a:pPr marL="0" marR="0" lvl="0" indent="0" algn="l" rtl="0">
              <a:lnSpc>
                <a:spcPct val="150000"/>
              </a:lnSpc>
              <a:spcBef>
                <a:spcPts val="0"/>
              </a:spcBef>
              <a:spcAft>
                <a:spcPts val="0"/>
              </a:spcAft>
              <a:buNone/>
            </a:pPr>
            <a:r>
              <a:rPr lang="en-US" sz="1800" dirty="0">
                <a:solidFill>
                  <a:schemeClr val="dk1"/>
                </a:solidFill>
                <a:latin typeface="Lustria"/>
                <a:ea typeface="Lustria"/>
                <a:cs typeface="Lustria"/>
                <a:sym typeface="Lustria"/>
              </a:rPr>
              <a:t>Example: </a:t>
            </a:r>
            <a:endParaRPr sz="1800" dirty="0">
              <a:solidFill>
                <a:schemeClr val="dk1"/>
              </a:solidFill>
              <a:latin typeface="Lustria"/>
              <a:ea typeface="Lustria"/>
              <a:cs typeface="Lustria"/>
              <a:sym typeface="Lustria"/>
            </a:endParaRPr>
          </a:p>
        </p:txBody>
      </p:sp>
      <p:sp>
        <p:nvSpPr>
          <p:cNvPr id="312" name="Google Shape;312;p21"/>
          <p:cNvSpPr/>
          <p:nvPr/>
        </p:nvSpPr>
        <p:spPr>
          <a:xfrm>
            <a:off x="2202871" y="695097"/>
            <a:ext cx="5029201" cy="55399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000">
                <a:solidFill>
                  <a:schemeClr val="dk1"/>
                </a:solidFill>
                <a:latin typeface="Algerian"/>
                <a:ea typeface="Algerian"/>
                <a:cs typeface="Algerian"/>
                <a:sym typeface="Algerian"/>
              </a:rPr>
              <a:t>Integral domain</a:t>
            </a:r>
            <a:endParaRPr sz="3000">
              <a:solidFill>
                <a:schemeClr val="dk1"/>
              </a:solidFill>
              <a:latin typeface="Algerian"/>
              <a:ea typeface="Algerian"/>
              <a:cs typeface="Algerian"/>
              <a:sym typeface="Algerian"/>
            </a:endParaRPr>
          </a:p>
        </p:txBody>
      </p:sp>
      <p:pic>
        <p:nvPicPr>
          <p:cNvPr id="313" name="Google Shape;313;p21" descr="Definition of Integral Domain | Chegg.com"/>
          <p:cNvPicPr preferRelativeResize="0"/>
          <p:nvPr/>
        </p:nvPicPr>
        <p:blipFill rotWithShape="1">
          <a:blip r:embed="rId3">
            <a:alphaModFix/>
          </a:blip>
          <a:srcRect/>
          <a:stretch/>
        </p:blipFill>
        <p:spPr>
          <a:xfrm>
            <a:off x="2908634" y="4872066"/>
            <a:ext cx="7856347" cy="1553443"/>
          </a:xfrm>
          <a:prstGeom prst="rect">
            <a:avLst/>
          </a:prstGeom>
          <a:noFill/>
          <a:ln>
            <a:noFill/>
          </a:ln>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22"/>
          <p:cNvSpPr/>
          <p:nvPr/>
        </p:nvSpPr>
        <p:spPr>
          <a:xfrm>
            <a:off x="2202871" y="695097"/>
            <a:ext cx="5029201" cy="55399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000">
                <a:solidFill>
                  <a:schemeClr val="dk1"/>
                </a:solidFill>
                <a:latin typeface="Algerian"/>
                <a:ea typeface="Algerian"/>
                <a:cs typeface="Algerian"/>
                <a:sym typeface="Algerian"/>
              </a:rPr>
              <a:t>fields</a:t>
            </a:r>
            <a:endParaRPr sz="3000">
              <a:solidFill>
                <a:schemeClr val="dk1"/>
              </a:solidFill>
              <a:latin typeface="Algerian"/>
              <a:ea typeface="Algerian"/>
              <a:cs typeface="Algerian"/>
              <a:sym typeface="Algerian"/>
            </a:endParaRPr>
          </a:p>
        </p:txBody>
      </p:sp>
      <p:pic>
        <p:nvPicPr>
          <p:cNvPr id="319" name="Google Shape;319;p22"/>
          <p:cNvPicPr preferRelativeResize="0"/>
          <p:nvPr/>
        </p:nvPicPr>
        <p:blipFill rotWithShape="1">
          <a:blip r:embed="rId3">
            <a:alphaModFix/>
          </a:blip>
          <a:srcRect/>
          <a:stretch/>
        </p:blipFill>
        <p:spPr>
          <a:xfrm>
            <a:off x="2380634" y="1249095"/>
            <a:ext cx="8020050" cy="5048250"/>
          </a:xfrm>
          <a:prstGeom prst="rect">
            <a:avLst/>
          </a:prstGeom>
          <a:noFill/>
          <a:ln>
            <a:noFill/>
          </a:ln>
        </p:spPr>
      </p:pic>
      <p:sp>
        <p:nvSpPr>
          <p:cNvPr id="2" name="TextBox 1">
            <a:extLst>
              <a:ext uri="{FF2B5EF4-FFF2-40B4-BE49-F238E27FC236}">
                <a16:creationId xmlns:a16="http://schemas.microsoft.com/office/drawing/2014/main" id="{52A51D27-6B7E-8751-5DF3-F7AFC249888A}"/>
              </a:ext>
            </a:extLst>
          </p:cNvPr>
          <p:cNvSpPr txBox="1"/>
          <p:nvPr/>
        </p:nvSpPr>
        <p:spPr>
          <a:xfrm>
            <a:off x="6390659" y="2865748"/>
            <a:ext cx="274434" cy="307777"/>
          </a:xfrm>
          <a:prstGeom prst="rect">
            <a:avLst/>
          </a:prstGeom>
          <a:noFill/>
        </p:spPr>
        <p:txBody>
          <a:bodyPr wrap="none" rtlCol="0">
            <a:spAutoFit/>
          </a:bodyPr>
          <a:lstStyle/>
          <a:p>
            <a:r>
              <a:rPr lang="en-IN" dirty="0"/>
              <a:t>x</a:t>
            </a:r>
          </a:p>
        </p:txBody>
      </p:sp>
      <p:sp>
        <p:nvSpPr>
          <p:cNvPr id="3" name="TextBox 2">
            <a:extLst>
              <a:ext uri="{FF2B5EF4-FFF2-40B4-BE49-F238E27FC236}">
                <a16:creationId xmlns:a16="http://schemas.microsoft.com/office/drawing/2014/main" id="{B6E4CF96-975F-7F8B-E756-1F2EF4BB1DEB}"/>
              </a:ext>
            </a:extLst>
          </p:cNvPr>
          <p:cNvSpPr txBox="1"/>
          <p:nvPr/>
        </p:nvSpPr>
        <p:spPr>
          <a:xfrm>
            <a:off x="6957638" y="2865748"/>
            <a:ext cx="274434" cy="307777"/>
          </a:xfrm>
          <a:prstGeom prst="rect">
            <a:avLst/>
          </a:prstGeom>
          <a:noFill/>
        </p:spPr>
        <p:txBody>
          <a:bodyPr wrap="none" rtlCol="0">
            <a:spAutoFit/>
          </a:bodyPr>
          <a:lstStyle/>
          <a:p>
            <a:r>
              <a:rPr lang="en-IN" dirty="0"/>
              <a:t>x</a:t>
            </a:r>
          </a:p>
        </p:txBody>
      </p:sp>
      <mc:AlternateContent xmlns:mc="http://schemas.openxmlformats.org/markup-compatibility/2006">
        <mc:Choice xmlns:pslz="http://schemas.microsoft.com/office/powerpoint/2016/slidezoom" xmlns="" Requires="pslz">
          <p:graphicFrame>
            <p:nvGraphicFramePr>
              <p:cNvPr id="5" name="Slide Zoom 4">
                <a:extLst>
                  <a:ext uri="{FF2B5EF4-FFF2-40B4-BE49-F238E27FC236}">
                    <a16:creationId xmlns:a16="http://schemas.microsoft.com/office/drawing/2014/main" id="{C52FCB48-C4F9-21F9-969F-B481821EFC31}"/>
                  </a:ext>
                </a:extLst>
              </p:cNvPr>
              <p:cNvGraphicFramePr>
                <a:graphicFrameLocks noChangeAspect="1"/>
              </p:cNvGraphicFramePr>
              <p:nvPr>
                <p:extLst>
                  <p:ext uri="{D42A27DB-BD31-4B8C-83A1-F6EECF244321}">
                    <p14:modId xmlns:p14="http://schemas.microsoft.com/office/powerpoint/2010/main" val="1762684058"/>
                  </p:ext>
                </p:extLst>
              </p:nvPr>
            </p:nvGraphicFramePr>
            <p:xfrm>
              <a:off x="10963038" y="5854044"/>
              <a:ext cx="1103206" cy="735291"/>
            </p:xfrm>
            <a:graphic>
              <a:graphicData uri="http://schemas.microsoft.com/office/powerpoint/2016/slidezoom">
                <pslz:sldZm>
                  <pslz:sldZmObj sldId="291" cId="0">
                    <pslz:zmPr id="{6D73F9AC-8BF9-4C95-83D2-B5B85198BFF2}" returnToParent="0" imageType="cover" transitionDur="1000">
                      <p166:blipFill xmlns:p166="http://schemas.microsoft.com/office/powerpoint/2016/6/main">
                        <a:blip r:embed="rId4"/>
                        <a:stretch>
                          <a:fillRect/>
                        </a:stretch>
                      </p166:blipFill>
                      <p166:spPr xmlns:p166="http://schemas.microsoft.com/office/powerpoint/2016/6/main">
                        <a:xfrm>
                          <a:off x="0" y="0"/>
                          <a:ext cx="1103206" cy="735291"/>
                        </a:xfrm>
                        <a:prstGeom prst="rect">
                          <a:avLst/>
                        </a:prstGeom>
                        <a:ln w="3175">
                          <a:solidFill>
                            <a:prstClr val="ltGray"/>
                          </a:solidFill>
                        </a:ln>
                      </p166:spPr>
                    </pslz:zmPr>
                  </pslz:sldZmObj>
                </pslz:sldZm>
              </a:graphicData>
            </a:graphic>
          </p:graphicFrame>
        </mc:Choice>
        <mc:Fallback>
          <p:pic>
            <p:nvPicPr>
              <p:cNvPr id="5" name="Slide Zoom 4">
                <a:hlinkClick r:id="rId5" action="ppaction://hlinksldjump"/>
                <a:extLst>
                  <a:ext uri="{FF2B5EF4-FFF2-40B4-BE49-F238E27FC236}">
                    <a16:creationId xmlns:a16="http://schemas.microsoft.com/office/drawing/2014/main" id="{C52FCB48-C4F9-21F9-969F-B481821EFC31}"/>
                  </a:ext>
                </a:extLst>
              </p:cNvPr>
              <p:cNvPicPr>
                <a:picLocks noGrp="1" noRot="1" noChangeAspect="1" noMove="1" noResize="1" noEditPoints="1" noAdjustHandles="1" noChangeArrowheads="1" noChangeShapeType="1"/>
              </p:cNvPicPr>
              <p:nvPr/>
            </p:nvPicPr>
            <p:blipFill>
              <a:blip r:embed="rId6"/>
              <a:stretch>
                <a:fillRect/>
              </a:stretch>
            </p:blipFill>
            <p:spPr>
              <a:xfrm>
                <a:off x="10963038" y="5854044"/>
                <a:ext cx="1103206" cy="735291"/>
              </a:xfrm>
              <a:prstGeom prst="rect">
                <a:avLst/>
              </a:prstGeom>
              <a:ln w="3175">
                <a:solidFill>
                  <a:prstClr val="ltGray"/>
                </a:solidFill>
              </a:ln>
            </p:spPr>
          </p:pic>
        </mc:Fallback>
      </mc:AlternateContent>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pic>
        <p:nvPicPr>
          <p:cNvPr id="324" name="Google Shape;324;p23"/>
          <p:cNvPicPr preferRelativeResize="0"/>
          <p:nvPr/>
        </p:nvPicPr>
        <p:blipFill rotWithShape="1">
          <a:blip r:embed="rId3">
            <a:alphaModFix/>
          </a:blip>
          <a:srcRect/>
          <a:stretch/>
        </p:blipFill>
        <p:spPr>
          <a:xfrm>
            <a:off x="2860177" y="359288"/>
            <a:ext cx="8451274" cy="6338456"/>
          </a:xfrm>
          <a:prstGeom prst="rect">
            <a:avLst/>
          </a:prstGeom>
          <a:noFill/>
          <a:ln>
            <a:noFill/>
          </a:ln>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24"/>
          <p:cNvSpPr/>
          <p:nvPr/>
        </p:nvSpPr>
        <p:spPr>
          <a:xfrm>
            <a:off x="2202871" y="695097"/>
            <a:ext cx="6456220" cy="55399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000">
                <a:solidFill>
                  <a:schemeClr val="dk1"/>
                </a:solidFill>
                <a:latin typeface="Algerian"/>
                <a:ea typeface="Algerian"/>
                <a:cs typeface="Algerian"/>
                <a:sym typeface="Algerian"/>
              </a:rPr>
              <a:t>Introduction to number theory</a:t>
            </a:r>
            <a:endParaRPr sz="3000">
              <a:solidFill>
                <a:schemeClr val="dk1"/>
              </a:solidFill>
              <a:latin typeface="Algerian"/>
              <a:ea typeface="Algerian"/>
              <a:cs typeface="Algerian"/>
              <a:sym typeface="Algerian"/>
            </a:endParaRPr>
          </a:p>
        </p:txBody>
      </p:sp>
      <p:sp>
        <p:nvSpPr>
          <p:cNvPr id="330" name="Google Shape;330;p24"/>
          <p:cNvSpPr/>
          <p:nvPr/>
        </p:nvSpPr>
        <p:spPr>
          <a:xfrm>
            <a:off x="1607127" y="1443290"/>
            <a:ext cx="9545782" cy="73866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chemeClr val="dk1"/>
                </a:solidFill>
                <a:latin typeface="Algerian"/>
                <a:ea typeface="Algerian"/>
                <a:cs typeface="Algerian"/>
                <a:sym typeface="Algerian"/>
              </a:rPr>
              <a:t>Divisibility :  </a:t>
            </a:r>
            <a:endParaRPr/>
          </a:p>
          <a:p>
            <a:pPr marL="0" marR="0" lvl="0" indent="0" algn="l" rtl="0">
              <a:spcBef>
                <a:spcPts val="0"/>
              </a:spcBef>
              <a:spcAft>
                <a:spcPts val="0"/>
              </a:spcAft>
              <a:buNone/>
            </a:pPr>
            <a:endParaRPr sz="1800">
              <a:solidFill>
                <a:schemeClr val="dk1"/>
              </a:solidFill>
              <a:latin typeface="Century Gothic"/>
              <a:ea typeface="Century Gothic"/>
              <a:cs typeface="Century Gothic"/>
              <a:sym typeface="Century Gothic"/>
            </a:endParaRPr>
          </a:p>
        </p:txBody>
      </p:sp>
      <p:pic>
        <p:nvPicPr>
          <p:cNvPr id="331" name="Google Shape;331;p24"/>
          <p:cNvPicPr preferRelativeResize="0"/>
          <p:nvPr/>
        </p:nvPicPr>
        <p:blipFill rotWithShape="1">
          <a:blip r:embed="rId3">
            <a:alphaModFix/>
          </a:blip>
          <a:srcRect/>
          <a:stretch/>
        </p:blipFill>
        <p:spPr>
          <a:xfrm>
            <a:off x="2010190" y="1932370"/>
            <a:ext cx="9302912" cy="887557"/>
          </a:xfrm>
          <a:prstGeom prst="rect">
            <a:avLst/>
          </a:prstGeom>
          <a:noFill/>
          <a:ln>
            <a:noFill/>
          </a:ln>
        </p:spPr>
      </p:pic>
      <p:sp>
        <p:nvSpPr>
          <p:cNvPr id="332" name="Google Shape;332;p24"/>
          <p:cNvSpPr txBox="1"/>
          <p:nvPr/>
        </p:nvSpPr>
        <p:spPr>
          <a:xfrm>
            <a:off x="2010190" y="3158836"/>
            <a:ext cx="8172901" cy="646331"/>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Century Gothic"/>
                <a:ea typeface="Century Gothic"/>
                <a:cs typeface="Century Gothic"/>
                <a:sym typeface="Century Gothic"/>
              </a:rPr>
              <a:t>a|b =&gt;  a divides b </a:t>
            </a:r>
            <a:endParaRPr/>
          </a:p>
          <a:p>
            <a:pPr marL="285750" marR="0" lvl="0" indent="-171450" algn="l" rtl="0">
              <a:spcBef>
                <a:spcPts val="0"/>
              </a:spcBef>
              <a:spcAft>
                <a:spcPts val="0"/>
              </a:spcAft>
              <a:buClr>
                <a:schemeClr val="dk1"/>
              </a:buClr>
              <a:buSzPts val="1800"/>
              <a:buFont typeface="Arial"/>
              <a:buNone/>
            </a:pPr>
            <a:endParaRPr sz="1800">
              <a:solidFill>
                <a:schemeClr val="dk1"/>
              </a:solidFill>
              <a:latin typeface="Century Gothic"/>
              <a:ea typeface="Century Gothic"/>
              <a:cs typeface="Century Gothic"/>
              <a:sym typeface="Century Gothic"/>
            </a:endParaRPr>
          </a:p>
        </p:txBody>
      </p:sp>
      <p:pic>
        <p:nvPicPr>
          <p:cNvPr id="333" name="Google Shape;333;p24"/>
          <p:cNvPicPr preferRelativeResize="0"/>
          <p:nvPr/>
        </p:nvPicPr>
        <p:blipFill rotWithShape="1">
          <a:blip r:embed="rId4">
            <a:alphaModFix/>
          </a:blip>
          <a:srcRect/>
          <a:stretch/>
        </p:blipFill>
        <p:spPr>
          <a:xfrm>
            <a:off x="2010190" y="3805167"/>
            <a:ext cx="9610725" cy="590550"/>
          </a:xfrm>
          <a:prstGeom prst="rect">
            <a:avLst/>
          </a:prstGeom>
          <a:noFill/>
          <a:ln>
            <a:noFill/>
          </a:ln>
        </p:spPr>
      </p:pic>
      <p:pic>
        <p:nvPicPr>
          <p:cNvPr id="334" name="Google Shape;334;p24"/>
          <p:cNvPicPr preferRelativeResize="0"/>
          <p:nvPr/>
        </p:nvPicPr>
        <p:blipFill rotWithShape="1">
          <a:blip r:embed="rId5">
            <a:alphaModFix/>
          </a:blip>
          <a:srcRect/>
          <a:stretch/>
        </p:blipFill>
        <p:spPr>
          <a:xfrm>
            <a:off x="2077090" y="4771056"/>
            <a:ext cx="8039100" cy="14573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25"/>
          <p:cNvSpPr txBox="1">
            <a:spLocks noGrp="1"/>
          </p:cNvSpPr>
          <p:nvPr>
            <p:ph type="title"/>
          </p:nvPr>
        </p:nvSpPr>
        <p:spPr>
          <a:xfrm>
            <a:off x="1817071" y="319310"/>
            <a:ext cx="8911687" cy="128089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rgbClr val="262626"/>
              </a:buClr>
              <a:buSzPts val="3600"/>
              <a:buFont typeface="Algerian"/>
              <a:buNone/>
            </a:pPr>
            <a:r>
              <a:rPr lang="en-US">
                <a:latin typeface="Algerian"/>
                <a:ea typeface="Algerian"/>
                <a:cs typeface="Algerian"/>
                <a:sym typeface="Algerian"/>
              </a:rPr>
              <a:t>Divisors</a:t>
            </a:r>
            <a:endParaRPr/>
          </a:p>
        </p:txBody>
      </p:sp>
      <p:sp>
        <p:nvSpPr>
          <p:cNvPr id="341" name="Google Shape;341;p25"/>
          <p:cNvSpPr txBox="1">
            <a:spLocks noGrp="1"/>
          </p:cNvSpPr>
          <p:nvPr>
            <p:ph type="body" idx="1"/>
          </p:nvPr>
        </p:nvSpPr>
        <p:spPr>
          <a:xfrm>
            <a:off x="1924195" y="959755"/>
            <a:ext cx="8915400" cy="4470349"/>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SzPts val="2000"/>
              <a:buChar char="🠶"/>
            </a:pPr>
            <a:r>
              <a:rPr lang="en-US" sz="2000">
                <a:latin typeface="Lustria"/>
                <a:ea typeface="Lustria"/>
                <a:cs typeface="Lustria"/>
                <a:sym typeface="Lustria"/>
              </a:rPr>
              <a:t>say a non-zero number b </a:t>
            </a:r>
            <a:r>
              <a:rPr lang="en-US" sz="2000" b="1">
                <a:latin typeface="Lustria"/>
                <a:ea typeface="Lustria"/>
                <a:cs typeface="Lustria"/>
                <a:sym typeface="Lustria"/>
              </a:rPr>
              <a:t>divides</a:t>
            </a:r>
            <a:r>
              <a:rPr lang="en-US" sz="2000">
                <a:latin typeface="Lustria"/>
                <a:ea typeface="Lustria"/>
                <a:cs typeface="Lustria"/>
                <a:sym typeface="Lustria"/>
              </a:rPr>
              <a:t> a if for some m have a=mb (a,b,m all integers) </a:t>
            </a:r>
            <a:endParaRPr/>
          </a:p>
          <a:p>
            <a:pPr marL="342900" lvl="0" indent="-342900" algn="l" rtl="0">
              <a:spcBef>
                <a:spcPts val="1000"/>
              </a:spcBef>
              <a:spcAft>
                <a:spcPts val="0"/>
              </a:spcAft>
              <a:buSzPts val="2000"/>
              <a:buChar char="🠶"/>
            </a:pPr>
            <a:r>
              <a:rPr lang="en-US" sz="2000">
                <a:latin typeface="Lustria"/>
                <a:ea typeface="Lustria"/>
                <a:cs typeface="Lustria"/>
                <a:sym typeface="Lustria"/>
              </a:rPr>
              <a:t>that is b divides into a with no remainder </a:t>
            </a:r>
            <a:endParaRPr/>
          </a:p>
          <a:p>
            <a:pPr marL="342900" lvl="0" indent="-342900" algn="l" rtl="0">
              <a:spcBef>
                <a:spcPts val="1000"/>
              </a:spcBef>
              <a:spcAft>
                <a:spcPts val="0"/>
              </a:spcAft>
              <a:buSzPts val="2000"/>
              <a:buChar char="🠶"/>
            </a:pPr>
            <a:r>
              <a:rPr lang="en-US" sz="2000">
                <a:latin typeface="Lustria"/>
                <a:ea typeface="Lustria"/>
                <a:cs typeface="Lustria"/>
                <a:sym typeface="Lustria"/>
              </a:rPr>
              <a:t>denote this b|a </a:t>
            </a:r>
            <a:endParaRPr/>
          </a:p>
          <a:p>
            <a:pPr marL="342900" lvl="0" indent="-342900" algn="l" rtl="0">
              <a:spcBef>
                <a:spcPts val="1000"/>
              </a:spcBef>
              <a:spcAft>
                <a:spcPts val="0"/>
              </a:spcAft>
              <a:buSzPts val="2000"/>
              <a:buChar char="🠶"/>
            </a:pPr>
            <a:r>
              <a:rPr lang="en-US" sz="2000">
                <a:latin typeface="Lustria"/>
                <a:ea typeface="Lustria"/>
                <a:cs typeface="Lustria"/>
                <a:sym typeface="Lustria"/>
              </a:rPr>
              <a:t>and say that b is a </a:t>
            </a:r>
            <a:r>
              <a:rPr lang="en-US" sz="2000" b="1">
                <a:latin typeface="Lustria"/>
                <a:ea typeface="Lustria"/>
                <a:cs typeface="Lustria"/>
                <a:sym typeface="Lustria"/>
              </a:rPr>
              <a:t>divisor</a:t>
            </a:r>
            <a:r>
              <a:rPr lang="en-US" sz="2000">
                <a:latin typeface="Lustria"/>
                <a:ea typeface="Lustria"/>
                <a:cs typeface="Lustria"/>
                <a:sym typeface="Lustria"/>
              </a:rPr>
              <a:t> of a </a:t>
            </a:r>
            <a:endParaRPr/>
          </a:p>
          <a:p>
            <a:pPr marL="342900" lvl="0" indent="-342900" algn="l" rtl="0">
              <a:spcBef>
                <a:spcPts val="1000"/>
              </a:spcBef>
              <a:spcAft>
                <a:spcPts val="0"/>
              </a:spcAft>
              <a:buSzPts val="2000"/>
              <a:buChar char="🠶"/>
            </a:pPr>
            <a:r>
              <a:rPr lang="en-US" sz="2000">
                <a:latin typeface="Lustria"/>
                <a:ea typeface="Lustria"/>
                <a:cs typeface="Lustria"/>
                <a:sym typeface="Lustria"/>
              </a:rPr>
              <a:t>eg. all of 1,2,3,4,6,8,12,24 divide 24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6" name="Google Shape;346;p26"/>
          <p:cNvSpPr txBox="1"/>
          <p:nvPr/>
        </p:nvSpPr>
        <p:spPr>
          <a:xfrm>
            <a:off x="1817071" y="319310"/>
            <a:ext cx="8911687" cy="128089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262626"/>
              </a:buClr>
              <a:buSzPts val="3600"/>
              <a:buFont typeface="Algerian"/>
              <a:buNone/>
            </a:pPr>
            <a:r>
              <a:rPr lang="en-US" sz="3600">
                <a:solidFill>
                  <a:srgbClr val="262626"/>
                </a:solidFill>
                <a:latin typeface="Algerian"/>
                <a:ea typeface="Algerian"/>
                <a:cs typeface="Algerian"/>
                <a:sym typeface="Algerian"/>
              </a:rPr>
              <a:t>Division algorithm</a:t>
            </a:r>
            <a:endParaRPr sz="3600">
              <a:solidFill>
                <a:srgbClr val="262626"/>
              </a:solidFill>
              <a:latin typeface="Algerian"/>
              <a:ea typeface="Algerian"/>
              <a:cs typeface="Algerian"/>
              <a:sym typeface="Algerian"/>
            </a:endParaRPr>
          </a:p>
        </p:txBody>
      </p:sp>
      <p:sp>
        <p:nvSpPr>
          <p:cNvPr id="347" name="Google Shape;347;p26"/>
          <p:cNvSpPr txBox="1"/>
          <p:nvPr/>
        </p:nvSpPr>
        <p:spPr>
          <a:xfrm>
            <a:off x="1817071" y="1212273"/>
            <a:ext cx="9656619" cy="304698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Lustria"/>
                <a:ea typeface="Lustria"/>
                <a:cs typeface="Lustria"/>
                <a:sym typeface="Lustria"/>
              </a:rPr>
              <a:t>Given any positive integer n and any integer a, if we divide a by n , we get an integer quotient, q and integer remainder r that obey the following relationship:</a:t>
            </a:r>
            <a:endParaRPr/>
          </a:p>
          <a:p>
            <a:pPr marL="0" marR="0" lvl="0" indent="0" algn="l" rtl="0">
              <a:spcBef>
                <a:spcPts val="0"/>
              </a:spcBef>
              <a:spcAft>
                <a:spcPts val="0"/>
              </a:spcAft>
              <a:buNone/>
            </a:pPr>
            <a:endParaRPr sz="2400">
              <a:solidFill>
                <a:schemeClr val="dk1"/>
              </a:solidFill>
              <a:latin typeface="Lustria"/>
              <a:ea typeface="Lustria"/>
              <a:cs typeface="Lustria"/>
              <a:sym typeface="Lustria"/>
            </a:endParaRPr>
          </a:p>
          <a:p>
            <a:pPr marL="0" marR="0" lvl="0" indent="0" algn="l" rtl="0">
              <a:spcBef>
                <a:spcPts val="0"/>
              </a:spcBef>
              <a:spcAft>
                <a:spcPts val="0"/>
              </a:spcAft>
              <a:buNone/>
            </a:pPr>
            <a:r>
              <a:rPr lang="en-US" sz="2400">
                <a:solidFill>
                  <a:schemeClr val="dk1"/>
                </a:solidFill>
                <a:latin typeface="Lustria"/>
                <a:ea typeface="Lustria"/>
                <a:cs typeface="Lustria"/>
                <a:sym typeface="Lustria"/>
              </a:rPr>
              <a:t>			a= qn+ r, 0&lt;r&lt;n; q=a/n</a:t>
            </a:r>
            <a:endParaRPr/>
          </a:p>
          <a:p>
            <a:pPr marL="0" marR="0" lvl="0" indent="0" algn="l" rtl="0">
              <a:spcBef>
                <a:spcPts val="0"/>
              </a:spcBef>
              <a:spcAft>
                <a:spcPts val="0"/>
              </a:spcAft>
              <a:buNone/>
            </a:pPr>
            <a:r>
              <a:rPr lang="en-US" sz="2400">
                <a:solidFill>
                  <a:schemeClr val="dk1"/>
                </a:solidFill>
                <a:latin typeface="Lustria"/>
                <a:ea typeface="Lustria"/>
                <a:cs typeface="Lustria"/>
                <a:sym typeface="Lustria"/>
              </a:rPr>
              <a:t>Example: </a:t>
            </a:r>
            <a:endParaRPr/>
          </a:p>
          <a:p>
            <a:pPr marL="0" marR="0" lvl="0" indent="0" algn="l" rtl="0">
              <a:spcBef>
                <a:spcPts val="0"/>
              </a:spcBef>
              <a:spcAft>
                <a:spcPts val="0"/>
              </a:spcAft>
              <a:buNone/>
            </a:pPr>
            <a:r>
              <a:rPr lang="en-US" sz="2400">
                <a:solidFill>
                  <a:schemeClr val="dk1"/>
                </a:solidFill>
                <a:latin typeface="Lustria"/>
                <a:ea typeface="Lustria"/>
                <a:cs typeface="Lustria"/>
                <a:sym typeface="Lustria"/>
              </a:rPr>
              <a:t>	 a= 11, n = 7 =&gt; 11=1x7 + 4 i.e. q=1, r=4</a:t>
            </a:r>
            <a:endParaRPr/>
          </a:p>
          <a:p>
            <a:pPr marL="0" marR="0" lvl="0" indent="0" algn="l" rtl="0">
              <a:spcBef>
                <a:spcPts val="0"/>
              </a:spcBef>
              <a:spcAft>
                <a:spcPts val="0"/>
              </a:spcAft>
              <a:buNone/>
            </a:pPr>
            <a:r>
              <a:rPr lang="en-US" sz="2400">
                <a:solidFill>
                  <a:schemeClr val="dk1"/>
                </a:solidFill>
                <a:latin typeface="Lustria"/>
                <a:ea typeface="Lustria"/>
                <a:cs typeface="Lustria"/>
                <a:sym typeface="Lustria"/>
              </a:rPr>
              <a:t>	 a=-11, n= 7 =&gt; -11 = (-2) 7 + 3 i. e q= -2, r=3</a:t>
            </a:r>
            <a:endParaRPr sz="2400">
              <a:solidFill>
                <a:schemeClr val="dk1"/>
              </a:solidFill>
              <a:latin typeface="Lustria"/>
              <a:ea typeface="Lustria"/>
              <a:cs typeface="Lustria"/>
              <a:sym typeface="Lustria"/>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906FE9-8303-0F02-F828-ADE5E6BEC0AF}"/>
              </a:ext>
            </a:extLst>
          </p:cNvPr>
          <p:cNvSpPr>
            <a:spLocks noGrp="1"/>
          </p:cNvSpPr>
          <p:nvPr>
            <p:ph type="title"/>
          </p:nvPr>
        </p:nvSpPr>
        <p:spPr/>
        <p:txBody>
          <a:bodyPr/>
          <a:lstStyle/>
          <a:p>
            <a:r>
              <a:rPr lang="en-IN" dirty="0"/>
              <a:t>Triads of Confidentiality</a:t>
            </a:r>
          </a:p>
        </p:txBody>
      </p:sp>
      <p:sp>
        <p:nvSpPr>
          <p:cNvPr id="3" name="Text Placeholder 2">
            <a:extLst>
              <a:ext uri="{FF2B5EF4-FFF2-40B4-BE49-F238E27FC236}">
                <a16:creationId xmlns:a16="http://schemas.microsoft.com/office/drawing/2014/main" id="{E861CFB3-6A40-333E-248E-B43B66A6A3F4}"/>
              </a:ext>
            </a:extLst>
          </p:cNvPr>
          <p:cNvSpPr>
            <a:spLocks noGrp="1"/>
          </p:cNvSpPr>
          <p:nvPr>
            <p:ph type="body" idx="1"/>
          </p:nvPr>
        </p:nvSpPr>
        <p:spPr>
          <a:xfrm>
            <a:off x="2237362" y="1439694"/>
            <a:ext cx="9267250" cy="4471528"/>
          </a:xfrm>
        </p:spPr>
        <p:txBody>
          <a:bodyPr>
            <a:normAutofit lnSpcReduction="10000"/>
          </a:bodyPr>
          <a:lstStyle/>
          <a:p>
            <a:pPr lvl="0"/>
            <a:endParaRPr lang="en-IN" dirty="0"/>
          </a:p>
          <a:p>
            <a:pPr lvl="0">
              <a:buSzPts val="1800"/>
              <a:buChar char="🠶"/>
            </a:pPr>
            <a:r>
              <a:rPr lang="en-US" b="1" dirty="0"/>
              <a:t>Confidentiality</a:t>
            </a:r>
            <a:r>
              <a:rPr lang="en-US" dirty="0"/>
              <a:t> -  means information is not disclosed to unauthorized individuals, entities and process</a:t>
            </a:r>
            <a:endParaRPr lang="en-IN" dirty="0"/>
          </a:p>
          <a:p>
            <a:pPr lvl="0"/>
            <a:r>
              <a:rPr lang="en-US" b="1" dirty="0"/>
              <a:t>Integrity</a:t>
            </a:r>
            <a:r>
              <a:rPr lang="en-US" dirty="0"/>
              <a:t> - means maintaining accuracy and completeness of data. This means data cannot be edited in an unauthorized way. </a:t>
            </a:r>
          </a:p>
          <a:p>
            <a:pPr lvl="0"/>
            <a:r>
              <a:rPr lang="en-US" b="1" dirty="0"/>
              <a:t>Availability</a:t>
            </a:r>
            <a:r>
              <a:rPr lang="en-US" dirty="0"/>
              <a:t> -means information must be available when needed. </a:t>
            </a:r>
          </a:p>
          <a:p>
            <a:pPr lvl="0"/>
            <a:r>
              <a:rPr lang="en-US" b="1" dirty="0"/>
              <a:t>Non repudiation –</a:t>
            </a:r>
            <a:r>
              <a:rPr lang="en-US" dirty="0"/>
              <a:t> means one party cannot deny receiving a message or a transaction nor can the other party deny sending a message or a transaction. Data Integrity and Authenticity are pre-requisites for Non repudiation.</a:t>
            </a:r>
          </a:p>
          <a:p>
            <a:pPr lvl="0"/>
            <a:r>
              <a:rPr lang="en-US" b="1" dirty="0"/>
              <a:t>Authenticity –</a:t>
            </a:r>
            <a:r>
              <a:rPr lang="en-US" dirty="0"/>
              <a:t> means verifying that users are who they say they are and that each input arriving at destination is from a trusted source.</a:t>
            </a:r>
          </a:p>
          <a:p>
            <a:pPr lvl="0"/>
            <a:r>
              <a:rPr lang="en-US" b="1" dirty="0"/>
              <a:t>Accountability –</a:t>
            </a:r>
            <a:r>
              <a:rPr lang="en-US" dirty="0"/>
              <a:t> means that it should be possible to trace actions of an entity uniquely to that entity.</a:t>
            </a:r>
          </a:p>
          <a:p>
            <a:endParaRPr lang="en-IN" dirty="0"/>
          </a:p>
        </p:txBody>
      </p:sp>
    </p:spTree>
    <p:extLst>
      <p:ext uri="{BB962C8B-B14F-4D97-AF65-F5344CB8AC3E}">
        <p14:creationId xmlns:p14="http://schemas.microsoft.com/office/powerpoint/2010/main" val="295896320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3" name="Google Shape;353;p27"/>
          <p:cNvSpPr txBox="1">
            <a:spLocks noGrp="1"/>
          </p:cNvSpPr>
          <p:nvPr>
            <p:ph type="title"/>
          </p:nvPr>
        </p:nvSpPr>
        <p:spPr>
          <a:xfrm>
            <a:off x="1830925" y="499419"/>
            <a:ext cx="8911687" cy="128089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rgbClr val="262626"/>
              </a:buClr>
              <a:buSzPts val="3600"/>
              <a:buFont typeface="Algerian"/>
              <a:buNone/>
            </a:pPr>
            <a:r>
              <a:rPr lang="en-US">
                <a:latin typeface="Algerian"/>
                <a:ea typeface="Algerian"/>
                <a:cs typeface="Algerian"/>
                <a:sym typeface="Algerian"/>
              </a:rPr>
              <a:t>Modular Arithmetic</a:t>
            </a:r>
            <a:endParaRPr/>
          </a:p>
        </p:txBody>
      </p:sp>
      <p:sp>
        <p:nvSpPr>
          <p:cNvPr id="354" name="Google Shape;354;p27"/>
          <p:cNvSpPr txBox="1">
            <a:spLocks noGrp="1"/>
          </p:cNvSpPr>
          <p:nvPr>
            <p:ph type="body" idx="1"/>
          </p:nvPr>
        </p:nvSpPr>
        <p:spPr>
          <a:xfrm>
            <a:off x="1662546" y="1364673"/>
            <a:ext cx="10335490" cy="4683125"/>
          </a:xfrm>
          <a:prstGeom prst="rect">
            <a:avLst/>
          </a:prstGeom>
          <a:noFill/>
          <a:ln>
            <a:noFill/>
          </a:ln>
        </p:spPr>
        <p:txBody>
          <a:bodyPr spcFirstLastPara="1" wrap="square" lIns="91425" tIns="45700" rIns="91425" bIns="45700" anchor="t" anchorCtr="0">
            <a:normAutofit fontScale="85000" lnSpcReduction="20000"/>
          </a:bodyPr>
          <a:lstStyle/>
          <a:p>
            <a:pPr marL="342900" lvl="0" indent="-342900" algn="l" rtl="0">
              <a:lnSpc>
                <a:spcPct val="90000"/>
              </a:lnSpc>
              <a:spcBef>
                <a:spcPts val="0"/>
              </a:spcBef>
              <a:spcAft>
                <a:spcPts val="0"/>
              </a:spcAft>
              <a:buSzPct val="100000"/>
              <a:buChar char="🠶"/>
            </a:pPr>
            <a:r>
              <a:rPr lang="en-US" sz="2400" dirty="0">
                <a:latin typeface="Lustria"/>
                <a:ea typeface="Lustria"/>
                <a:cs typeface="Lustria"/>
                <a:sym typeface="Lustria"/>
              </a:rPr>
              <a:t>Modulo is the operation of finding the </a:t>
            </a:r>
            <a:r>
              <a:rPr lang="en-US" sz="2400" b="1" dirty="0">
                <a:latin typeface="Lustria"/>
                <a:ea typeface="Lustria"/>
                <a:cs typeface="Lustria"/>
                <a:sym typeface="Lustria"/>
              </a:rPr>
              <a:t>Remainder</a:t>
            </a:r>
            <a:r>
              <a:rPr lang="en-US" sz="2400" dirty="0">
                <a:latin typeface="Lustria"/>
                <a:ea typeface="Lustria"/>
                <a:cs typeface="Lustria"/>
                <a:sym typeface="Lustria"/>
              </a:rPr>
              <a:t> when you divide two numbers.</a:t>
            </a:r>
            <a:endParaRPr sz="2400" dirty="0">
              <a:latin typeface="Lustria"/>
              <a:ea typeface="Lustria"/>
              <a:cs typeface="Lustria"/>
              <a:sym typeface="Lustria"/>
            </a:endParaRPr>
          </a:p>
          <a:p>
            <a:pPr marL="342900" lvl="0" indent="-342900" algn="l" rtl="0">
              <a:lnSpc>
                <a:spcPct val="90000"/>
              </a:lnSpc>
              <a:spcBef>
                <a:spcPts val="1000"/>
              </a:spcBef>
              <a:spcAft>
                <a:spcPts val="0"/>
              </a:spcAft>
              <a:buSzPct val="100000"/>
              <a:buChar char="🠶"/>
            </a:pPr>
            <a:r>
              <a:rPr lang="en-US" sz="2400" dirty="0">
                <a:latin typeface="Lustria"/>
                <a:ea typeface="Lustria"/>
                <a:cs typeface="Lustria"/>
                <a:sym typeface="Lustria"/>
              </a:rPr>
              <a:t>define </a:t>
            </a:r>
            <a:r>
              <a:rPr lang="en-US" sz="2400" b="1" dirty="0">
                <a:latin typeface="Lustria"/>
                <a:ea typeface="Lustria"/>
                <a:cs typeface="Lustria"/>
                <a:sym typeface="Lustria"/>
              </a:rPr>
              <a:t>modulo operator</a:t>
            </a:r>
            <a:r>
              <a:rPr lang="en-US" sz="2400" dirty="0">
                <a:latin typeface="Lustria"/>
                <a:ea typeface="Lustria"/>
                <a:cs typeface="Lustria"/>
                <a:sym typeface="Lustria"/>
              </a:rPr>
              <a:t> “a mod n” to be remainder when a is divided by n</a:t>
            </a:r>
            <a:endParaRPr sz="2400" dirty="0">
              <a:latin typeface="Lustria"/>
              <a:ea typeface="Lustria"/>
              <a:cs typeface="Lustria"/>
              <a:sym typeface="Lustria"/>
            </a:endParaRPr>
          </a:p>
          <a:p>
            <a:pPr marL="342900" lvl="0" indent="-342900" algn="l" rtl="0">
              <a:lnSpc>
                <a:spcPct val="90000"/>
              </a:lnSpc>
              <a:spcBef>
                <a:spcPts val="1000"/>
              </a:spcBef>
              <a:spcAft>
                <a:spcPts val="0"/>
              </a:spcAft>
              <a:buSzPct val="100000"/>
              <a:buChar char="🠶"/>
            </a:pPr>
            <a:r>
              <a:rPr lang="en-US" sz="2400" dirty="0">
                <a:latin typeface="Lustria"/>
                <a:ea typeface="Lustria"/>
                <a:cs typeface="Lustria"/>
                <a:sym typeface="Lustria"/>
              </a:rPr>
              <a:t>r is called a </a:t>
            </a:r>
            <a:r>
              <a:rPr lang="en-US" sz="2400" b="1" dirty="0">
                <a:latin typeface="Lustria"/>
                <a:ea typeface="Lustria"/>
                <a:cs typeface="Lustria"/>
                <a:sym typeface="Lustria"/>
              </a:rPr>
              <a:t>residue</a:t>
            </a:r>
            <a:r>
              <a:rPr lang="en-US" sz="2400" dirty="0">
                <a:latin typeface="Lustria"/>
                <a:ea typeface="Lustria"/>
                <a:cs typeface="Lustria"/>
                <a:sym typeface="Lustria"/>
              </a:rPr>
              <a:t> of a mod n</a:t>
            </a:r>
            <a:endParaRPr dirty="0"/>
          </a:p>
          <a:p>
            <a:pPr marL="742950" lvl="1" indent="-285750" algn="l" rtl="0">
              <a:lnSpc>
                <a:spcPct val="90000"/>
              </a:lnSpc>
              <a:spcBef>
                <a:spcPts val="1000"/>
              </a:spcBef>
              <a:spcAft>
                <a:spcPts val="0"/>
              </a:spcAft>
              <a:buSzPct val="100000"/>
              <a:buChar char="🠶"/>
            </a:pPr>
            <a:r>
              <a:rPr lang="en-US" sz="2400" dirty="0">
                <a:latin typeface="Lustria"/>
                <a:ea typeface="Lustria"/>
                <a:cs typeface="Lustria"/>
                <a:sym typeface="Lustria"/>
              </a:rPr>
              <a:t>since with integers can always write: a = qn + r  =&gt; a = qn+ (a mod n)</a:t>
            </a:r>
            <a:endParaRPr sz="2400" dirty="0">
              <a:latin typeface="Lustria"/>
              <a:ea typeface="Lustria"/>
              <a:cs typeface="Lustria"/>
              <a:sym typeface="Lustria"/>
            </a:endParaRPr>
          </a:p>
          <a:p>
            <a:pPr marL="742950" lvl="1" indent="-285750" algn="l" rtl="0">
              <a:lnSpc>
                <a:spcPct val="90000"/>
              </a:lnSpc>
              <a:spcBef>
                <a:spcPts val="1000"/>
              </a:spcBef>
              <a:spcAft>
                <a:spcPts val="0"/>
              </a:spcAft>
              <a:buSzPct val="100000"/>
              <a:buChar char="🠶"/>
            </a:pPr>
            <a:r>
              <a:rPr lang="en-US" sz="2400" dirty="0">
                <a:latin typeface="Lustria"/>
                <a:ea typeface="Lustria"/>
                <a:cs typeface="Lustria"/>
                <a:sym typeface="Lustria"/>
              </a:rPr>
              <a:t>usually chose smallest positive remainder as residue</a:t>
            </a:r>
            <a:endParaRPr dirty="0"/>
          </a:p>
          <a:p>
            <a:pPr marL="1143000" lvl="2" indent="-228600" algn="l" rtl="0">
              <a:lnSpc>
                <a:spcPct val="90000"/>
              </a:lnSpc>
              <a:spcBef>
                <a:spcPts val="1000"/>
              </a:spcBef>
              <a:spcAft>
                <a:spcPts val="0"/>
              </a:spcAft>
              <a:buSzPct val="100000"/>
              <a:buChar char="🠶"/>
            </a:pPr>
            <a:r>
              <a:rPr lang="en-US" sz="2400" dirty="0" err="1">
                <a:latin typeface="Lustria"/>
                <a:ea typeface="Lustria"/>
                <a:cs typeface="Lustria"/>
                <a:sym typeface="Lustria"/>
              </a:rPr>
              <a:t>ie</a:t>
            </a:r>
            <a:r>
              <a:rPr lang="en-US" sz="2400" dirty="0">
                <a:latin typeface="Lustria"/>
                <a:ea typeface="Lustria"/>
                <a:cs typeface="Lustria"/>
                <a:sym typeface="Lustria"/>
              </a:rPr>
              <a:t>. 0 &lt;= r &lt;= n-1 </a:t>
            </a:r>
            <a:endParaRPr sz="2400" dirty="0">
              <a:latin typeface="Lustria"/>
              <a:ea typeface="Lustria"/>
              <a:cs typeface="Lustria"/>
              <a:sym typeface="Lustria"/>
            </a:endParaRPr>
          </a:p>
          <a:p>
            <a:pPr marL="1143000" lvl="2" indent="-228600" algn="l" rtl="0">
              <a:lnSpc>
                <a:spcPct val="90000"/>
              </a:lnSpc>
              <a:spcBef>
                <a:spcPts val="1000"/>
              </a:spcBef>
              <a:spcAft>
                <a:spcPts val="0"/>
              </a:spcAft>
              <a:buSzPct val="100000"/>
              <a:buChar char="🠶"/>
            </a:pPr>
            <a:r>
              <a:rPr lang="en-US" sz="2400" dirty="0" err="1">
                <a:latin typeface="Lustria"/>
                <a:ea typeface="Lustria"/>
                <a:cs typeface="Lustria"/>
                <a:sym typeface="Lustria"/>
              </a:rPr>
              <a:t>Eg</a:t>
            </a:r>
            <a:r>
              <a:rPr lang="en-US" sz="2400" dirty="0">
                <a:latin typeface="Lustria"/>
                <a:ea typeface="Lustria"/>
                <a:cs typeface="Lustria"/>
                <a:sym typeface="Lustria"/>
              </a:rPr>
              <a:t>: 11mod 7 = 4  &amp; -11 mod 7 = 3</a:t>
            </a:r>
            <a:endParaRPr sz="2400" dirty="0">
              <a:latin typeface="Lustria"/>
              <a:ea typeface="Lustria"/>
              <a:cs typeface="Lustria"/>
              <a:sym typeface="Lustria"/>
            </a:endParaRPr>
          </a:p>
          <a:p>
            <a:pPr marL="342900" lvl="0" indent="-342900" algn="l" rtl="0">
              <a:lnSpc>
                <a:spcPct val="90000"/>
              </a:lnSpc>
              <a:spcBef>
                <a:spcPts val="1000"/>
              </a:spcBef>
              <a:spcAft>
                <a:spcPts val="0"/>
              </a:spcAft>
              <a:buSzPct val="100000"/>
              <a:buChar char="🠶"/>
            </a:pPr>
            <a:r>
              <a:rPr lang="en-US" sz="2400" dirty="0">
                <a:latin typeface="Lustria"/>
                <a:ea typeface="Lustria"/>
                <a:cs typeface="Lustria"/>
                <a:sym typeface="Lustria"/>
              </a:rPr>
              <a:t>Two integers are said to be </a:t>
            </a:r>
            <a:r>
              <a:rPr lang="en-US" sz="2400" b="1" i="1" dirty="0">
                <a:latin typeface="Lustria"/>
                <a:ea typeface="Lustria"/>
                <a:cs typeface="Lustria"/>
                <a:sym typeface="Lustria"/>
              </a:rPr>
              <a:t>congruent modulo n</a:t>
            </a:r>
            <a:r>
              <a:rPr lang="en-US" sz="2400" dirty="0">
                <a:latin typeface="Lustria"/>
                <a:ea typeface="Lustria"/>
                <a:cs typeface="Lustria"/>
                <a:sym typeface="Lustria"/>
              </a:rPr>
              <a:t>, </a:t>
            </a:r>
            <a:endParaRPr dirty="0"/>
          </a:p>
          <a:p>
            <a:pPr marL="342900" lvl="0" indent="-342900" algn="l" rtl="0">
              <a:lnSpc>
                <a:spcPct val="90000"/>
              </a:lnSpc>
              <a:spcBef>
                <a:spcPts val="1000"/>
              </a:spcBef>
              <a:spcAft>
                <a:spcPts val="0"/>
              </a:spcAft>
              <a:buSzPct val="100000"/>
              <a:buChar char="🠶"/>
            </a:pPr>
            <a:r>
              <a:rPr lang="en-US" sz="2400" dirty="0">
                <a:latin typeface="Lustria"/>
                <a:ea typeface="Lustria"/>
                <a:cs typeface="Lustria"/>
                <a:sym typeface="Lustria"/>
              </a:rPr>
              <a:t>if (a mod n ) = (b mod n) =&gt;  </a:t>
            </a:r>
            <a:r>
              <a:rPr lang="en-US" sz="2400" b="1" dirty="0">
                <a:latin typeface="Lustria"/>
                <a:ea typeface="Lustria"/>
                <a:cs typeface="Lustria"/>
                <a:sym typeface="Lustria"/>
              </a:rPr>
              <a:t>a </a:t>
            </a:r>
            <a:r>
              <a:rPr lang="en-US" sz="2400" b="1" u="sng" dirty="0">
                <a:latin typeface="Lustria"/>
                <a:ea typeface="Lustria"/>
                <a:cs typeface="Lustria"/>
                <a:sym typeface="Lustria"/>
              </a:rPr>
              <a:t>=</a:t>
            </a:r>
            <a:r>
              <a:rPr lang="en-US" sz="2400" b="1" dirty="0">
                <a:latin typeface="Lustria"/>
                <a:ea typeface="Lustria"/>
                <a:cs typeface="Lustria"/>
                <a:sym typeface="Lustria"/>
              </a:rPr>
              <a:t> b (mod n )</a:t>
            </a:r>
            <a:endParaRPr sz="2400" b="1" dirty="0">
              <a:latin typeface="Lustria"/>
              <a:ea typeface="Lustria"/>
              <a:cs typeface="Lustria"/>
              <a:sym typeface="Lustria"/>
            </a:endParaRPr>
          </a:p>
          <a:p>
            <a:pPr marL="742950" lvl="1" indent="-285750" algn="l" rtl="0">
              <a:lnSpc>
                <a:spcPct val="90000"/>
              </a:lnSpc>
              <a:spcBef>
                <a:spcPts val="1000"/>
              </a:spcBef>
              <a:spcAft>
                <a:spcPts val="0"/>
              </a:spcAft>
              <a:buSzPct val="100000"/>
              <a:buChar char="🠶"/>
            </a:pPr>
            <a:r>
              <a:rPr lang="en-US" sz="2400" dirty="0">
                <a:latin typeface="Lustria"/>
                <a:ea typeface="Lustria"/>
                <a:cs typeface="Lustria"/>
                <a:sym typeface="Lustria"/>
              </a:rPr>
              <a:t>when divided by </a:t>
            </a:r>
            <a:r>
              <a:rPr lang="en-US" sz="2400" i="1" dirty="0">
                <a:latin typeface="Lustria"/>
                <a:ea typeface="Lustria"/>
                <a:cs typeface="Lustria"/>
                <a:sym typeface="Lustria"/>
              </a:rPr>
              <a:t>n,</a:t>
            </a:r>
            <a:r>
              <a:rPr lang="en-US" sz="2400" dirty="0">
                <a:latin typeface="Lustria"/>
                <a:ea typeface="Lustria"/>
                <a:cs typeface="Lustria"/>
                <a:sym typeface="Lustria"/>
              </a:rPr>
              <a:t> a &amp; b have same remainder </a:t>
            </a:r>
            <a:endParaRPr dirty="0"/>
          </a:p>
          <a:p>
            <a:pPr marL="742950" lvl="1" indent="-285750" algn="l" rtl="0">
              <a:lnSpc>
                <a:spcPct val="90000"/>
              </a:lnSpc>
              <a:spcBef>
                <a:spcPts val="1000"/>
              </a:spcBef>
              <a:spcAft>
                <a:spcPts val="0"/>
              </a:spcAft>
              <a:buSzPct val="100000"/>
              <a:buChar char="🠶"/>
            </a:pPr>
            <a:r>
              <a:rPr lang="en-US" sz="2400" dirty="0" err="1">
                <a:latin typeface="Lustria"/>
                <a:ea typeface="Lustria"/>
                <a:cs typeface="Lustria"/>
                <a:sym typeface="Lustria"/>
              </a:rPr>
              <a:t>eg.</a:t>
            </a:r>
            <a:r>
              <a:rPr lang="en-US" sz="2400" dirty="0">
                <a:latin typeface="Lustria"/>
                <a:ea typeface="Lustria"/>
                <a:cs typeface="Lustria"/>
                <a:sym typeface="Lustria"/>
              </a:rPr>
              <a:t> 100 </a:t>
            </a:r>
            <a:r>
              <a:rPr lang="en-US" sz="2400" u="sng" dirty="0">
                <a:latin typeface="Lustria"/>
                <a:ea typeface="Lustria"/>
                <a:cs typeface="Lustria"/>
                <a:sym typeface="Lustria"/>
              </a:rPr>
              <a:t>=</a:t>
            </a:r>
            <a:r>
              <a:rPr lang="en-US" sz="2400" dirty="0">
                <a:latin typeface="Lustria"/>
                <a:ea typeface="Lustria"/>
                <a:cs typeface="Lustria"/>
                <a:sym typeface="Lustria"/>
              </a:rPr>
              <a:t> 34 mod 11 </a:t>
            </a:r>
            <a:endParaRPr sz="2400" dirty="0">
              <a:latin typeface="Lustria"/>
              <a:ea typeface="Lustria"/>
              <a:cs typeface="Lustria"/>
              <a:sym typeface="Lustria"/>
            </a:endParaRPr>
          </a:p>
          <a:p>
            <a:pPr marL="342900" lvl="0" indent="-342900" algn="l" rtl="0">
              <a:lnSpc>
                <a:spcPct val="90000"/>
              </a:lnSpc>
              <a:spcBef>
                <a:spcPts val="1000"/>
              </a:spcBef>
              <a:spcAft>
                <a:spcPts val="0"/>
              </a:spcAft>
              <a:buSzPct val="100000"/>
              <a:buChar char="🠶"/>
            </a:pPr>
            <a:r>
              <a:rPr lang="en-US" sz="2600" b="1" dirty="0">
                <a:latin typeface="Lustria"/>
                <a:ea typeface="Lustria"/>
                <a:cs typeface="Lustria"/>
                <a:sym typeface="Lustria"/>
              </a:rPr>
              <a:t>modulo reduction</a:t>
            </a:r>
            <a:endParaRPr sz="2600" dirty="0">
              <a:latin typeface="Lustria"/>
              <a:ea typeface="Lustria"/>
              <a:cs typeface="Lustria"/>
              <a:sym typeface="Lustria"/>
            </a:endParaRPr>
          </a:p>
          <a:p>
            <a:pPr marL="742950" lvl="1" indent="-285750" algn="l" rtl="0">
              <a:lnSpc>
                <a:spcPct val="90000"/>
              </a:lnSpc>
              <a:spcBef>
                <a:spcPts val="1000"/>
              </a:spcBef>
              <a:spcAft>
                <a:spcPts val="0"/>
              </a:spcAft>
              <a:buSzPct val="100000"/>
              <a:buChar char="🠶"/>
            </a:pPr>
            <a:r>
              <a:rPr lang="en-US" sz="2200" dirty="0" err="1">
                <a:latin typeface="Lustria"/>
                <a:ea typeface="Lustria"/>
                <a:cs typeface="Lustria"/>
                <a:sym typeface="Lustria"/>
              </a:rPr>
              <a:t>eg.</a:t>
            </a:r>
            <a:r>
              <a:rPr lang="en-US" sz="2200" dirty="0">
                <a:latin typeface="Lustria"/>
                <a:ea typeface="Lustria"/>
                <a:cs typeface="Lustria"/>
                <a:sym typeface="Lustria"/>
              </a:rPr>
              <a:t> -12 mod 7 </a:t>
            </a:r>
            <a:r>
              <a:rPr lang="en-US" sz="2200" u="sng" dirty="0">
                <a:latin typeface="Lustria"/>
                <a:ea typeface="Lustria"/>
                <a:cs typeface="Lustria"/>
                <a:sym typeface="Lustria"/>
              </a:rPr>
              <a:t>=</a:t>
            </a:r>
            <a:r>
              <a:rPr lang="en-US" sz="2200" dirty="0">
                <a:latin typeface="Lustria"/>
                <a:ea typeface="Lustria"/>
                <a:cs typeface="Lustria"/>
                <a:sym typeface="Lustria"/>
              </a:rPr>
              <a:t> -5 mod 7 </a:t>
            </a:r>
            <a:r>
              <a:rPr lang="en-US" sz="2200" u="sng" dirty="0">
                <a:latin typeface="Lustria"/>
                <a:ea typeface="Lustria"/>
                <a:cs typeface="Lustria"/>
                <a:sym typeface="Lustria"/>
              </a:rPr>
              <a:t>=</a:t>
            </a:r>
            <a:r>
              <a:rPr lang="en-US" sz="2200" dirty="0">
                <a:latin typeface="Lustria"/>
                <a:ea typeface="Lustria"/>
                <a:cs typeface="Lustria"/>
                <a:sym typeface="Lustria"/>
              </a:rPr>
              <a:t> 2 mod 7 </a:t>
            </a:r>
            <a:r>
              <a:rPr lang="en-US" sz="2200" u="sng" dirty="0">
                <a:latin typeface="Lustria"/>
                <a:ea typeface="Lustria"/>
                <a:cs typeface="Lustria"/>
                <a:sym typeface="Lustria"/>
              </a:rPr>
              <a:t>=</a:t>
            </a:r>
            <a:r>
              <a:rPr lang="en-US" sz="2200" dirty="0">
                <a:latin typeface="Lustria"/>
                <a:ea typeface="Lustria"/>
                <a:cs typeface="Lustria"/>
                <a:sym typeface="Lustria"/>
              </a:rPr>
              <a:t> 9 mod 7 </a:t>
            </a:r>
            <a:endParaRPr dirty="0"/>
          </a:p>
          <a:p>
            <a:pPr marL="457200" lvl="1" indent="0" algn="l" rtl="0">
              <a:lnSpc>
                <a:spcPct val="90000"/>
              </a:lnSpc>
              <a:spcBef>
                <a:spcPts val="1000"/>
              </a:spcBef>
              <a:spcAft>
                <a:spcPts val="0"/>
              </a:spcAft>
              <a:buSzPct val="100000"/>
              <a:buNone/>
            </a:pPr>
            <a:endParaRPr sz="2400" dirty="0">
              <a:latin typeface="Lustria"/>
              <a:ea typeface="Lustria"/>
              <a:cs typeface="Lustria"/>
              <a:sym typeface="Lustria"/>
            </a:endParaRPr>
          </a:p>
          <a:p>
            <a:pPr marL="1143000" lvl="2" indent="-87630" algn="l" rtl="0">
              <a:lnSpc>
                <a:spcPct val="90000"/>
              </a:lnSpc>
              <a:spcBef>
                <a:spcPts val="1000"/>
              </a:spcBef>
              <a:spcAft>
                <a:spcPts val="0"/>
              </a:spcAft>
              <a:buSzPct val="100000"/>
              <a:buNone/>
            </a:pPr>
            <a:endParaRPr sz="2400" dirty="0">
              <a:latin typeface="Lustria"/>
              <a:ea typeface="Lustria"/>
              <a:cs typeface="Lustria"/>
              <a:sym typeface="Lustria"/>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28"/>
          <p:cNvSpPr txBox="1">
            <a:spLocks noGrp="1"/>
          </p:cNvSpPr>
          <p:nvPr>
            <p:ph type="title"/>
          </p:nvPr>
        </p:nvSpPr>
        <p:spPr>
          <a:xfrm>
            <a:off x="1609252" y="540983"/>
            <a:ext cx="8911687" cy="128089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rgbClr val="262626"/>
              </a:buClr>
              <a:buSzPts val="4000"/>
              <a:buFont typeface="Algerian"/>
              <a:buNone/>
            </a:pPr>
            <a:r>
              <a:rPr lang="en-US" sz="4000">
                <a:latin typeface="Algerian"/>
                <a:ea typeface="Algerian"/>
                <a:cs typeface="Algerian"/>
                <a:sym typeface="Algerian"/>
              </a:rPr>
              <a:t>Greatest Common Divisor (GCD)</a:t>
            </a:r>
            <a:endParaRPr/>
          </a:p>
        </p:txBody>
      </p:sp>
      <p:sp>
        <p:nvSpPr>
          <p:cNvPr id="361" name="Google Shape;361;p28"/>
          <p:cNvSpPr txBox="1">
            <a:spLocks noGrp="1"/>
          </p:cNvSpPr>
          <p:nvPr>
            <p:ph type="body" idx="1"/>
          </p:nvPr>
        </p:nvSpPr>
        <p:spPr>
          <a:xfrm>
            <a:off x="1771794" y="1565563"/>
            <a:ext cx="8915400" cy="3777622"/>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SzPts val="2000"/>
              <a:buChar char="🠶"/>
            </a:pPr>
            <a:r>
              <a:rPr lang="en-US" sz="2000">
                <a:latin typeface="Lustria"/>
                <a:ea typeface="Lustria"/>
                <a:cs typeface="Lustria"/>
                <a:sym typeface="Lustria"/>
              </a:rPr>
              <a:t>GCD (a,b) of a and b is the largest number that divides evenly into both a and b </a:t>
            </a:r>
            <a:endParaRPr/>
          </a:p>
          <a:p>
            <a:pPr marL="742950" lvl="1" indent="-285750" algn="l" rtl="0">
              <a:spcBef>
                <a:spcPts val="1000"/>
              </a:spcBef>
              <a:spcAft>
                <a:spcPts val="0"/>
              </a:spcAft>
              <a:buSzPts val="2000"/>
              <a:buChar char="🠶"/>
            </a:pPr>
            <a:r>
              <a:rPr lang="en-US" sz="2000">
                <a:latin typeface="Lustria"/>
                <a:ea typeface="Lustria"/>
                <a:cs typeface="Lustria"/>
                <a:sym typeface="Lustria"/>
              </a:rPr>
              <a:t>eg GCD(60,24) = 12</a:t>
            </a:r>
            <a:endParaRPr sz="2000">
              <a:latin typeface="Lustria"/>
              <a:ea typeface="Lustria"/>
              <a:cs typeface="Lustria"/>
              <a:sym typeface="Lustria"/>
            </a:endParaRPr>
          </a:p>
          <a:p>
            <a:pPr marL="342900" lvl="0" indent="-342900" algn="l" rtl="0">
              <a:spcBef>
                <a:spcPts val="1000"/>
              </a:spcBef>
              <a:spcAft>
                <a:spcPts val="0"/>
              </a:spcAft>
              <a:buSzPts val="2000"/>
              <a:buChar char="🠶"/>
            </a:pPr>
            <a:r>
              <a:rPr lang="en-US" sz="2000">
                <a:latin typeface="Lustria"/>
                <a:ea typeface="Lustria"/>
                <a:cs typeface="Lustria"/>
                <a:sym typeface="Lustria"/>
              </a:rPr>
              <a:t>When we have </a:t>
            </a:r>
            <a:r>
              <a:rPr lang="en-US" sz="2000" b="1">
                <a:latin typeface="Lustria"/>
                <a:ea typeface="Lustria"/>
                <a:cs typeface="Lustria"/>
                <a:sym typeface="Lustria"/>
              </a:rPr>
              <a:t>no common factors</a:t>
            </a:r>
            <a:r>
              <a:rPr lang="en-US" sz="2000">
                <a:latin typeface="Lustria"/>
                <a:ea typeface="Lustria"/>
                <a:cs typeface="Lustria"/>
                <a:sym typeface="Lustria"/>
              </a:rPr>
              <a:t> (except 1), the numbers are </a:t>
            </a:r>
            <a:r>
              <a:rPr lang="en-US" sz="2000" b="1">
                <a:latin typeface="Lustria"/>
                <a:ea typeface="Lustria"/>
                <a:cs typeface="Lustria"/>
                <a:sym typeface="Lustria"/>
              </a:rPr>
              <a:t>relatively prime</a:t>
            </a:r>
            <a:endParaRPr/>
          </a:p>
          <a:p>
            <a:pPr marL="742950" lvl="1" indent="-285750" algn="l" rtl="0">
              <a:spcBef>
                <a:spcPts val="1000"/>
              </a:spcBef>
              <a:spcAft>
                <a:spcPts val="0"/>
              </a:spcAft>
              <a:buSzPts val="2000"/>
              <a:buChar char="🠶"/>
            </a:pPr>
            <a:r>
              <a:rPr lang="en-US" sz="2000">
                <a:latin typeface="Lustria"/>
                <a:ea typeface="Lustria"/>
                <a:cs typeface="Lustria"/>
                <a:sym typeface="Lustria"/>
              </a:rPr>
              <a:t>eg GCD(8,15) = 1</a:t>
            </a:r>
            <a:endParaRPr/>
          </a:p>
          <a:p>
            <a:pPr marL="742950" lvl="1" indent="-285750" algn="l" rtl="0">
              <a:spcBef>
                <a:spcPts val="1000"/>
              </a:spcBef>
              <a:spcAft>
                <a:spcPts val="0"/>
              </a:spcAft>
              <a:buSzPts val="2000"/>
              <a:buChar char="🠶"/>
            </a:pPr>
            <a:r>
              <a:rPr lang="en-US" sz="2000">
                <a:latin typeface="Lustria"/>
                <a:ea typeface="Lustria"/>
                <a:cs typeface="Lustria"/>
                <a:sym typeface="Lustria"/>
              </a:rPr>
              <a:t>hence 8 &amp; 15 are relatively prime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Google Shape;367;p29"/>
          <p:cNvSpPr txBox="1">
            <a:spLocks noGrp="1"/>
          </p:cNvSpPr>
          <p:nvPr>
            <p:ph type="title"/>
          </p:nvPr>
        </p:nvSpPr>
        <p:spPr>
          <a:xfrm>
            <a:off x="1676400" y="540983"/>
            <a:ext cx="9648103" cy="789054"/>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rgbClr val="262626"/>
              </a:buClr>
              <a:buSzPts val="3600"/>
              <a:buFont typeface="Algerian"/>
              <a:buNone/>
            </a:pPr>
            <a:r>
              <a:rPr lang="en-US">
                <a:latin typeface="Algerian"/>
                <a:ea typeface="Algerian"/>
                <a:cs typeface="Algerian"/>
                <a:sym typeface="Algerian"/>
              </a:rPr>
              <a:t>Euclidean Algorithm</a:t>
            </a:r>
            <a:endParaRPr/>
          </a:p>
        </p:txBody>
      </p:sp>
      <p:sp>
        <p:nvSpPr>
          <p:cNvPr id="368" name="Google Shape;368;p29"/>
          <p:cNvSpPr txBox="1">
            <a:spLocks noGrp="1"/>
          </p:cNvSpPr>
          <p:nvPr>
            <p:ph type="body" idx="1"/>
          </p:nvPr>
        </p:nvSpPr>
        <p:spPr>
          <a:xfrm>
            <a:off x="581890" y="1392535"/>
            <a:ext cx="8915400" cy="4350327"/>
          </a:xfrm>
          <a:prstGeom prst="rect">
            <a:avLst/>
          </a:prstGeom>
          <a:noFill/>
          <a:ln>
            <a:noFill/>
          </a:ln>
        </p:spPr>
        <p:txBody>
          <a:bodyPr spcFirstLastPara="1" wrap="square" lIns="91425" tIns="45700" rIns="91425" bIns="45700" anchor="t" anchorCtr="0">
            <a:noAutofit/>
          </a:bodyPr>
          <a:lstStyle/>
          <a:p>
            <a:pPr marL="342900" lvl="0" indent="-342900" algn="l" rtl="0">
              <a:lnSpc>
                <a:spcPct val="90000"/>
              </a:lnSpc>
              <a:spcBef>
                <a:spcPts val="0"/>
              </a:spcBef>
              <a:spcAft>
                <a:spcPts val="0"/>
              </a:spcAft>
              <a:buSzPts val="2200"/>
              <a:buChar char="🠶"/>
            </a:pPr>
            <a:r>
              <a:rPr lang="en-US" sz="2200">
                <a:latin typeface="Lustria"/>
                <a:ea typeface="Lustria"/>
                <a:cs typeface="Lustria"/>
                <a:sym typeface="Lustria"/>
              </a:rPr>
              <a:t>an efficient way to find the GCD(a,b)</a:t>
            </a:r>
            <a:endParaRPr/>
          </a:p>
          <a:p>
            <a:pPr marL="342900" lvl="0" indent="-342900" algn="l" rtl="0">
              <a:lnSpc>
                <a:spcPct val="90000"/>
              </a:lnSpc>
              <a:spcBef>
                <a:spcPts val="1000"/>
              </a:spcBef>
              <a:spcAft>
                <a:spcPts val="0"/>
              </a:spcAft>
              <a:buSzPts val="2200"/>
              <a:buChar char="🠶"/>
            </a:pPr>
            <a:r>
              <a:rPr lang="en-US" sz="2200">
                <a:latin typeface="Lustria"/>
                <a:ea typeface="Lustria"/>
                <a:cs typeface="Lustria"/>
                <a:sym typeface="Lustria"/>
              </a:rPr>
              <a:t>uses theorem that: </a:t>
            </a:r>
            <a:endParaRPr/>
          </a:p>
          <a:p>
            <a:pPr marL="742950" lvl="1" indent="-285750" algn="l" rtl="0">
              <a:lnSpc>
                <a:spcPct val="90000"/>
              </a:lnSpc>
              <a:spcBef>
                <a:spcPts val="1000"/>
              </a:spcBef>
              <a:spcAft>
                <a:spcPts val="0"/>
              </a:spcAft>
              <a:buSzPts val="2200"/>
              <a:buChar char="🠶"/>
            </a:pPr>
            <a:r>
              <a:rPr lang="en-US" sz="2200">
                <a:latin typeface="Lustria"/>
                <a:ea typeface="Lustria"/>
                <a:cs typeface="Lustria"/>
                <a:sym typeface="Lustria"/>
              </a:rPr>
              <a:t>GCD(a,b) = GCD(b, a mod b) </a:t>
            </a:r>
            <a:endParaRPr/>
          </a:p>
          <a:p>
            <a:pPr marL="342900" lvl="0" indent="-342900" algn="l" rtl="0">
              <a:lnSpc>
                <a:spcPct val="90000"/>
              </a:lnSpc>
              <a:spcBef>
                <a:spcPts val="1000"/>
              </a:spcBef>
              <a:spcAft>
                <a:spcPts val="0"/>
              </a:spcAft>
              <a:buSzPts val="2200"/>
              <a:buChar char="🠶"/>
            </a:pPr>
            <a:r>
              <a:rPr lang="en-US" sz="2200">
                <a:latin typeface="Lustria"/>
                <a:ea typeface="Lustria"/>
                <a:cs typeface="Lustria"/>
                <a:sym typeface="Lustria"/>
              </a:rPr>
              <a:t>Euclidean Algorithm to compute GCD(a,b) is: </a:t>
            </a:r>
            <a:endParaRPr/>
          </a:p>
          <a:p>
            <a:pPr marL="742950" lvl="1" indent="-285750" algn="l" rtl="0">
              <a:lnSpc>
                <a:spcPct val="90000"/>
              </a:lnSpc>
              <a:spcBef>
                <a:spcPts val="1000"/>
              </a:spcBef>
              <a:spcAft>
                <a:spcPts val="0"/>
              </a:spcAft>
              <a:buSzPts val="2200"/>
              <a:buFont typeface="Noto Sans Symbols"/>
              <a:buNone/>
            </a:pPr>
            <a:r>
              <a:rPr lang="en-US" sz="2200">
                <a:latin typeface="Lustria"/>
                <a:ea typeface="Lustria"/>
                <a:cs typeface="Lustria"/>
                <a:sym typeface="Lustria"/>
              </a:rPr>
              <a:t>EUCLID(a,b)</a:t>
            </a:r>
            <a:endParaRPr/>
          </a:p>
          <a:p>
            <a:pPr marL="742950" lvl="1" indent="-285750" algn="l" rtl="0">
              <a:lnSpc>
                <a:spcPct val="90000"/>
              </a:lnSpc>
              <a:spcBef>
                <a:spcPts val="1000"/>
              </a:spcBef>
              <a:spcAft>
                <a:spcPts val="0"/>
              </a:spcAft>
              <a:buSzPts val="2200"/>
              <a:buFont typeface="Noto Sans Symbols"/>
              <a:buNone/>
            </a:pPr>
            <a:r>
              <a:rPr lang="en-US" sz="2200">
                <a:latin typeface="Lustria"/>
                <a:ea typeface="Lustria"/>
                <a:cs typeface="Lustria"/>
                <a:sym typeface="Lustria"/>
              </a:rPr>
              <a:t>1. A = a; B = b </a:t>
            </a:r>
            <a:endParaRPr/>
          </a:p>
          <a:p>
            <a:pPr marL="742950" lvl="1" indent="-285750" algn="l" rtl="0">
              <a:lnSpc>
                <a:spcPct val="90000"/>
              </a:lnSpc>
              <a:spcBef>
                <a:spcPts val="1000"/>
              </a:spcBef>
              <a:spcAft>
                <a:spcPts val="0"/>
              </a:spcAft>
              <a:buSzPts val="2200"/>
              <a:buFont typeface="Noto Sans Symbols"/>
              <a:buNone/>
            </a:pPr>
            <a:r>
              <a:rPr lang="en-US" sz="2200">
                <a:latin typeface="Lustria"/>
                <a:ea typeface="Lustria"/>
                <a:cs typeface="Lustria"/>
                <a:sym typeface="Lustria"/>
              </a:rPr>
              <a:t>2. if B = 0 return  A = gcd(a, b) </a:t>
            </a:r>
            <a:endParaRPr/>
          </a:p>
          <a:p>
            <a:pPr marL="742950" lvl="1" indent="-285750" algn="l" rtl="0">
              <a:lnSpc>
                <a:spcPct val="90000"/>
              </a:lnSpc>
              <a:spcBef>
                <a:spcPts val="1000"/>
              </a:spcBef>
              <a:spcAft>
                <a:spcPts val="0"/>
              </a:spcAft>
              <a:buSzPts val="2200"/>
              <a:buFont typeface="Noto Sans Symbols"/>
              <a:buNone/>
            </a:pPr>
            <a:r>
              <a:rPr lang="en-US" sz="2200">
                <a:latin typeface="Lustria"/>
                <a:ea typeface="Lustria"/>
                <a:cs typeface="Lustria"/>
                <a:sym typeface="Lustria"/>
              </a:rPr>
              <a:t>3. R = A mod B </a:t>
            </a:r>
            <a:endParaRPr/>
          </a:p>
          <a:p>
            <a:pPr marL="742950" lvl="1" indent="-285750" algn="l" rtl="0">
              <a:lnSpc>
                <a:spcPct val="90000"/>
              </a:lnSpc>
              <a:spcBef>
                <a:spcPts val="1000"/>
              </a:spcBef>
              <a:spcAft>
                <a:spcPts val="0"/>
              </a:spcAft>
              <a:buSzPts val="2200"/>
              <a:buFont typeface="Noto Sans Symbols"/>
              <a:buNone/>
            </a:pPr>
            <a:r>
              <a:rPr lang="en-US" sz="2200">
                <a:latin typeface="Lustria"/>
                <a:ea typeface="Lustria"/>
                <a:cs typeface="Lustria"/>
                <a:sym typeface="Lustria"/>
              </a:rPr>
              <a:t>4. A = B </a:t>
            </a:r>
            <a:endParaRPr/>
          </a:p>
          <a:p>
            <a:pPr marL="742950" lvl="1" indent="-285750" algn="l" rtl="0">
              <a:lnSpc>
                <a:spcPct val="90000"/>
              </a:lnSpc>
              <a:spcBef>
                <a:spcPts val="1000"/>
              </a:spcBef>
              <a:spcAft>
                <a:spcPts val="0"/>
              </a:spcAft>
              <a:buSzPts val="2200"/>
              <a:buFont typeface="Noto Sans Symbols"/>
              <a:buNone/>
            </a:pPr>
            <a:r>
              <a:rPr lang="en-US" sz="2200">
                <a:latin typeface="Lustria"/>
                <a:ea typeface="Lustria"/>
                <a:cs typeface="Lustria"/>
                <a:sym typeface="Lustria"/>
              </a:rPr>
              <a:t>5. B = R </a:t>
            </a:r>
            <a:endParaRPr/>
          </a:p>
          <a:p>
            <a:pPr marL="742950" lvl="1" indent="-285750" algn="l" rtl="0">
              <a:lnSpc>
                <a:spcPct val="90000"/>
              </a:lnSpc>
              <a:spcBef>
                <a:spcPts val="1000"/>
              </a:spcBef>
              <a:spcAft>
                <a:spcPts val="0"/>
              </a:spcAft>
              <a:buSzPts val="2200"/>
              <a:buFont typeface="Noto Sans Symbols"/>
              <a:buNone/>
            </a:pPr>
            <a:r>
              <a:rPr lang="en-US" sz="2200">
                <a:latin typeface="Lustria"/>
                <a:ea typeface="Lustria"/>
                <a:cs typeface="Lustria"/>
                <a:sym typeface="Lustria"/>
              </a:rPr>
              <a:t>6. goto 2 </a:t>
            </a:r>
            <a:endParaRPr sz="2200">
              <a:latin typeface="Lustria"/>
              <a:ea typeface="Lustria"/>
              <a:cs typeface="Lustria"/>
              <a:sym typeface="Lustria"/>
            </a:endParaRPr>
          </a:p>
        </p:txBody>
      </p:sp>
    </p:spTree>
    <p:extLst>
      <p:ext uri="{BB962C8B-B14F-4D97-AF65-F5344CB8AC3E}">
        <p14:creationId xmlns:p14="http://schemas.microsoft.com/office/powerpoint/2010/main" val="215080116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Google Shape;374;p30"/>
          <p:cNvSpPr txBox="1">
            <a:spLocks noGrp="1"/>
          </p:cNvSpPr>
          <p:nvPr>
            <p:ph type="title"/>
          </p:nvPr>
        </p:nvSpPr>
        <p:spPr>
          <a:xfrm>
            <a:off x="1789362" y="624110"/>
            <a:ext cx="8911687" cy="128089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rgbClr val="262626"/>
              </a:buClr>
              <a:buSzPts val="3600"/>
              <a:buFont typeface="Century Gothic"/>
              <a:buNone/>
            </a:pPr>
            <a:r>
              <a:rPr lang="en-US" b="1"/>
              <a:t>Example GCD(1970,1066)</a:t>
            </a:r>
            <a:endParaRPr b="1"/>
          </a:p>
        </p:txBody>
      </p:sp>
      <p:sp>
        <p:nvSpPr>
          <p:cNvPr id="375" name="Google Shape;375;p30"/>
          <p:cNvSpPr txBox="1">
            <a:spLocks noGrp="1"/>
          </p:cNvSpPr>
          <p:nvPr>
            <p:ph type="body" idx="1"/>
          </p:nvPr>
        </p:nvSpPr>
        <p:spPr>
          <a:xfrm>
            <a:off x="2133600" y="1676401"/>
            <a:ext cx="7924800" cy="4454525"/>
          </a:xfrm>
          <a:prstGeom prst="rect">
            <a:avLst/>
          </a:prstGeom>
          <a:noFill/>
          <a:ln>
            <a:noFill/>
          </a:ln>
        </p:spPr>
        <p:txBody>
          <a:bodyPr spcFirstLastPara="1" wrap="square" lIns="91425" tIns="45700" rIns="91425" bIns="45700" anchor="t" anchorCtr="0">
            <a:normAutofit fontScale="92500" lnSpcReduction="20000"/>
          </a:bodyPr>
          <a:lstStyle/>
          <a:p>
            <a:pPr marL="342900" lvl="0" indent="-342900" algn="l" rtl="0">
              <a:lnSpc>
                <a:spcPct val="90000"/>
              </a:lnSpc>
              <a:spcBef>
                <a:spcPts val="0"/>
              </a:spcBef>
              <a:spcAft>
                <a:spcPts val="0"/>
              </a:spcAft>
              <a:buSzPct val="100000"/>
              <a:buFont typeface="Noto Sans Symbols"/>
              <a:buNone/>
            </a:pPr>
            <a:r>
              <a:rPr lang="en-US" sz="2400">
                <a:latin typeface="Lustria"/>
                <a:ea typeface="Lustria"/>
                <a:cs typeface="Lustria"/>
                <a:sym typeface="Lustria"/>
              </a:rPr>
              <a:t>1970 = 1 x 1066 + 904 	gcd(1066, 904)</a:t>
            </a:r>
            <a:endParaRPr/>
          </a:p>
          <a:p>
            <a:pPr marL="342900" lvl="0" indent="-342900" algn="l" rtl="0">
              <a:lnSpc>
                <a:spcPct val="90000"/>
              </a:lnSpc>
              <a:spcBef>
                <a:spcPts val="1000"/>
              </a:spcBef>
              <a:spcAft>
                <a:spcPts val="0"/>
              </a:spcAft>
              <a:buSzPct val="100000"/>
              <a:buFont typeface="Noto Sans Symbols"/>
              <a:buNone/>
            </a:pPr>
            <a:r>
              <a:rPr lang="en-US" sz="2400">
                <a:latin typeface="Lustria"/>
                <a:ea typeface="Lustria"/>
                <a:cs typeface="Lustria"/>
                <a:sym typeface="Lustria"/>
              </a:rPr>
              <a:t>1066 = 1 x 904 + 162 	gcd(904, 162)</a:t>
            </a:r>
            <a:endParaRPr/>
          </a:p>
          <a:p>
            <a:pPr marL="342900" lvl="0" indent="-342900" algn="l" rtl="0">
              <a:lnSpc>
                <a:spcPct val="90000"/>
              </a:lnSpc>
              <a:spcBef>
                <a:spcPts val="1000"/>
              </a:spcBef>
              <a:spcAft>
                <a:spcPts val="0"/>
              </a:spcAft>
              <a:buSzPct val="100000"/>
              <a:buFont typeface="Noto Sans Symbols"/>
              <a:buNone/>
            </a:pPr>
            <a:r>
              <a:rPr lang="en-US" sz="2400">
                <a:latin typeface="Lustria"/>
                <a:ea typeface="Lustria"/>
                <a:cs typeface="Lustria"/>
                <a:sym typeface="Lustria"/>
              </a:rPr>
              <a:t>904 = 5 x 162 + 94 	gcd(162, 94)</a:t>
            </a:r>
            <a:endParaRPr/>
          </a:p>
          <a:p>
            <a:pPr marL="342900" lvl="0" indent="-342900" algn="l" rtl="0">
              <a:lnSpc>
                <a:spcPct val="90000"/>
              </a:lnSpc>
              <a:spcBef>
                <a:spcPts val="1000"/>
              </a:spcBef>
              <a:spcAft>
                <a:spcPts val="0"/>
              </a:spcAft>
              <a:buSzPct val="100000"/>
              <a:buFont typeface="Noto Sans Symbols"/>
              <a:buNone/>
            </a:pPr>
            <a:r>
              <a:rPr lang="en-US" sz="2400">
                <a:latin typeface="Lustria"/>
                <a:ea typeface="Lustria"/>
                <a:cs typeface="Lustria"/>
                <a:sym typeface="Lustria"/>
              </a:rPr>
              <a:t>162 = 1 x 94 + 68 		gcd(94, 68)</a:t>
            </a:r>
            <a:endParaRPr/>
          </a:p>
          <a:p>
            <a:pPr marL="342900" lvl="0" indent="-342900" algn="l" rtl="0">
              <a:lnSpc>
                <a:spcPct val="90000"/>
              </a:lnSpc>
              <a:spcBef>
                <a:spcPts val="1000"/>
              </a:spcBef>
              <a:spcAft>
                <a:spcPts val="0"/>
              </a:spcAft>
              <a:buSzPct val="100000"/>
              <a:buFont typeface="Noto Sans Symbols"/>
              <a:buNone/>
            </a:pPr>
            <a:r>
              <a:rPr lang="en-US" sz="2400">
                <a:latin typeface="Lustria"/>
                <a:ea typeface="Lustria"/>
                <a:cs typeface="Lustria"/>
                <a:sym typeface="Lustria"/>
              </a:rPr>
              <a:t>94 = 1 x 68 + 26 		gcd(68, 26)</a:t>
            </a:r>
            <a:endParaRPr/>
          </a:p>
          <a:p>
            <a:pPr marL="342900" lvl="0" indent="-342900" algn="l" rtl="0">
              <a:lnSpc>
                <a:spcPct val="90000"/>
              </a:lnSpc>
              <a:spcBef>
                <a:spcPts val="1000"/>
              </a:spcBef>
              <a:spcAft>
                <a:spcPts val="0"/>
              </a:spcAft>
              <a:buSzPct val="100000"/>
              <a:buFont typeface="Noto Sans Symbols"/>
              <a:buNone/>
            </a:pPr>
            <a:r>
              <a:rPr lang="en-US" sz="2400">
                <a:latin typeface="Lustria"/>
                <a:ea typeface="Lustria"/>
                <a:cs typeface="Lustria"/>
                <a:sym typeface="Lustria"/>
              </a:rPr>
              <a:t>68 = 2 x 26 + 16 		gcd(26, 16)</a:t>
            </a:r>
            <a:endParaRPr/>
          </a:p>
          <a:p>
            <a:pPr marL="342900" lvl="0" indent="-342900" algn="l" rtl="0">
              <a:lnSpc>
                <a:spcPct val="90000"/>
              </a:lnSpc>
              <a:spcBef>
                <a:spcPts val="1000"/>
              </a:spcBef>
              <a:spcAft>
                <a:spcPts val="0"/>
              </a:spcAft>
              <a:buSzPct val="100000"/>
              <a:buFont typeface="Noto Sans Symbols"/>
              <a:buNone/>
            </a:pPr>
            <a:r>
              <a:rPr lang="en-US" sz="2400">
                <a:latin typeface="Lustria"/>
                <a:ea typeface="Lustria"/>
                <a:cs typeface="Lustria"/>
                <a:sym typeface="Lustria"/>
              </a:rPr>
              <a:t>26 = 1 x 16 + 10 		gcd(16, 10)</a:t>
            </a:r>
            <a:endParaRPr/>
          </a:p>
          <a:p>
            <a:pPr marL="342900" lvl="0" indent="-342900" algn="l" rtl="0">
              <a:lnSpc>
                <a:spcPct val="90000"/>
              </a:lnSpc>
              <a:spcBef>
                <a:spcPts val="1000"/>
              </a:spcBef>
              <a:spcAft>
                <a:spcPts val="0"/>
              </a:spcAft>
              <a:buSzPct val="100000"/>
              <a:buFont typeface="Noto Sans Symbols"/>
              <a:buNone/>
            </a:pPr>
            <a:r>
              <a:rPr lang="en-US" sz="2400">
                <a:latin typeface="Lustria"/>
                <a:ea typeface="Lustria"/>
                <a:cs typeface="Lustria"/>
                <a:sym typeface="Lustria"/>
              </a:rPr>
              <a:t>16 = 1 x 10 + 6 		gcd(10, 6)</a:t>
            </a:r>
            <a:endParaRPr/>
          </a:p>
          <a:p>
            <a:pPr marL="342900" lvl="0" indent="-342900" algn="l" rtl="0">
              <a:lnSpc>
                <a:spcPct val="90000"/>
              </a:lnSpc>
              <a:spcBef>
                <a:spcPts val="1000"/>
              </a:spcBef>
              <a:spcAft>
                <a:spcPts val="0"/>
              </a:spcAft>
              <a:buSzPct val="100000"/>
              <a:buFont typeface="Noto Sans Symbols"/>
              <a:buNone/>
            </a:pPr>
            <a:r>
              <a:rPr lang="en-US" sz="2400">
                <a:latin typeface="Lustria"/>
                <a:ea typeface="Lustria"/>
                <a:cs typeface="Lustria"/>
                <a:sym typeface="Lustria"/>
              </a:rPr>
              <a:t>10 = 1 x 6 + 4 			gcd(6, 4)</a:t>
            </a:r>
            <a:endParaRPr/>
          </a:p>
          <a:p>
            <a:pPr marL="342900" lvl="0" indent="-342900" algn="l" rtl="0">
              <a:lnSpc>
                <a:spcPct val="90000"/>
              </a:lnSpc>
              <a:spcBef>
                <a:spcPts val="1000"/>
              </a:spcBef>
              <a:spcAft>
                <a:spcPts val="0"/>
              </a:spcAft>
              <a:buSzPct val="100000"/>
              <a:buFont typeface="Noto Sans Symbols"/>
              <a:buNone/>
            </a:pPr>
            <a:r>
              <a:rPr lang="en-US" sz="2400">
                <a:latin typeface="Lustria"/>
                <a:ea typeface="Lustria"/>
                <a:cs typeface="Lustria"/>
                <a:sym typeface="Lustria"/>
              </a:rPr>
              <a:t>6 = 1 x 4 + 2 			gcd(4, 2)</a:t>
            </a:r>
            <a:endParaRPr/>
          </a:p>
          <a:p>
            <a:pPr marL="342900" lvl="0" indent="-342900" algn="l" rtl="0">
              <a:lnSpc>
                <a:spcPct val="90000"/>
              </a:lnSpc>
              <a:spcBef>
                <a:spcPts val="1000"/>
              </a:spcBef>
              <a:spcAft>
                <a:spcPts val="0"/>
              </a:spcAft>
              <a:buSzPct val="100000"/>
              <a:buFont typeface="Noto Sans Symbols"/>
              <a:buNone/>
            </a:pPr>
            <a:r>
              <a:rPr lang="en-US" sz="2400">
                <a:latin typeface="Lustria"/>
                <a:ea typeface="Lustria"/>
                <a:cs typeface="Lustria"/>
                <a:sym typeface="Lustria"/>
              </a:rPr>
              <a:t>4 = 2 x 2 + 0 			gcd(2, 0)</a:t>
            </a:r>
            <a:endParaRPr/>
          </a:p>
          <a:p>
            <a:pPr marL="342900" lvl="0" indent="-342900" algn="l" rtl="0">
              <a:lnSpc>
                <a:spcPct val="90000"/>
              </a:lnSpc>
              <a:spcBef>
                <a:spcPts val="1000"/>
              </a:spcBef>
              <a:spcAft>
                <a:spcPts val="0"/>
              </a:spcAft>
              <a:buSzPct val="100000"/>
              <a:buFont typeface="Noto Sans Symbols"/>
              <a:buNone/>
            </a:pPr>
            <a:r>
              <a:rPr lang="en-US" sz="2400">
                <a:latin typeface="Lustria"/>
                <a:ea typeface="Lustria"/>
                <a:cs typeface="Lustria"/>
                <a:sym typeface="Lustria"/>
              </a:rPr>
              <a:t>		Hence gcd(1970,1066) = 2</a:t>
            </a:r>
            <a:endParaRPr sz="2400">
              <a:latin typeface="Lustria"/>
              <a:ea typeface="Lustria"/>
              <a:cs typeface="Lustria"/>
              <a:sym typeface="Lustria"/>
            </a:endParaRPr>
          </a:p>
        </p:txBody>
      </p:sp>
    </p:spTree>
    <p:extLst>
      <p:ext uri="{BB962C8B-B14F-4D97-AF65-F5344CB8AC3E}">
        <p14:creationId xmlns:p14="http://schemas.microsoft.com/office/powerpoint/2010/main" val="37217125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sp>
        <p:nvSpPr>
          <p:cNvPr id="381" name="Google Shape;381;p31"/>
          <p:cNvSpPr txBox="1">
            <a:spLocks noGrp="1"/>
          </p:cNvSpPr>
          <p:nvPr>
            <p:ph type="title"/>
          </p:nvPr>
        </p:nvSpPr>
        <p:spPr>
          <a:xfrm>
            <a:off x="1517073" y="568760"/>
            <a:ext cx="8686800" cy="11398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rgbClr val="262626"/>
              </a:buClr>
              <a:buSzPts val="3600"/>
              <a:buFont typeface="Algerian"/>
              <a:buNone/>
            </a:pPr>
            <a:r>
              <a:rPr lang="en-US">
                <a:latin typeface="Algerian"/>
                <a:ea typeface="Algerian"/>
                <a:cs typeface="Algerian"/>
                <a:sym typeface="Algerian"/>
              </a:rPr>
              <a:t>Properties of congruent modulo</a:t>
            </a:r>
            <a:endParaRPr>
              <a:latin typeface="Algerian"/>
              <a:ea typeface="Algerian"/>
              <a:cs typeface="Algerian"/>
              <a:sym typeface="Algerian"/>
            </a:endParaRPr>
          </a:p>
        </p:txBody>
      </p:sp>
      <p:pic>
        <p:nvPicPr>
          <p:cNvPr id="382" name="Google Shape;382;p31"/>
          <p:cNvPicPr preferRelativeResize="0"/>
          <p:nvPr/>
        </p:nvPicPr>
        <p:blipFill rotWithShape="1">
          <a:blip r:embed="rId3">
            <a:alphaModFix/>
          </a:blip>
          <a:srcRect/>
          <a:stretch/>
        </p:blipFill>
        <p:spPr>
          <a:xfrm>
            <a:off x="1752601" y="1904515"/>
            <a:ext cx="8686800" cy="4485173"/>
          </a:xfrm>
          <a:prstGeom prst="rect">
            <a:avLst/>
          </a:prstGeom>
          <a:noFill/>
          <a:ln>
            <a:noFill/>
          </a:ln>
        </p:spPr>
      </p:pic>
      <p:sp>
        <p:nvSpPr>
          <p:cNvPr id="383" name="Google Shape;383;p31"/>
          <p:cNvSpPr txBox="1"/>
          <p:nvPr/>
        </p:nvSpPr>
        <p:spPr>
          <a:xfrm>
            <a:off x="7841673" y="3777769"/>
            <a:ext cx="259772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FF0000"/>
                </a:solidFill>
                <a:latin typeface="Century Gothic"/>
                <a:ea typeface="Century Gothic"/>
                <a:cs typeface="Century Gothic"/>
                <a:sym typeface="Century Gothic"/>
              </a:rPr>
              <a:t>Symmetric Property</a:t>
            </a:r>
            <a:endParaRPr sz="1800">
              <a:solidFill>
                <a:srgbClr val="FF0000"/>
              </a:solidFill>
              <a:latin typeface="Century Gothic"/>
              <a:ea typeface="Century Gothic"/>
              <a:cs typeface="Century Gothic"/>
              <a:sym typeface="Century Gothic"/>
            </a:endParaRPr>
          </a:p>
        </p:txBody>
      </p:sp>
      <p:sp>
        <p:nvSpPr>
          <p:cNvPr id="384" name="Google Shape;384;p31"/>
          <p:cNvSpPr/>
          <p:nvPr/>
        </p:nvSpPr>
        <p:spPr>
          <a:xfrm>
            <a:off x="9939460" y="4269205"/>
            <a:ext cx="225254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FF0000"/>
                </a:solidFill>
                <a:latin typeface="Century Gothic"/>
                <a:ea typeface="Century Gothic"/>
                <a:cs typeface="Century Gothic"/>
                <a:sym typeface="Century Gothic"/>
              </a:rPr>
              <a:t>Transitive  Property</a:t>
            </a:r>
            <a:endParaRPr sz="1800">
              <a:solidFill>
                <a:srgbClr val="FF0000"/>
              </a:solidFill>
              <a:latin typeface="Century Gothic"/>
              <a:ea typeface="Century Gothic"/>
              <a:cs typeface="Century Gothic"/>
              <a:sym typeface="Century Gothic"/>
            </a:endParaRPr>
          </a:p>
        </p:txBody>
      </p:sp>
      <p:pic>
        <p:nvPicPr>
          <p:cNvPr id="385" name="Google Shape;385;p31"/>
          <p:cNvPicPr preferRelativeResize="0"/>
          <p:nvPr/>
        </p:nvPicPr>
        <p:blipFill rotWithShape="1">
          <a:blip r:embed="rId4">
            <a:alphaModFix/>
          </a:blip>
          <a:srcRect/>
          <a:stretch/>
        </p:blipFill>
        <p:spPr>
          <a:xfrm>
            <a:off x="2645785" y="4541555"/>
            <a:ext cx="3257208" cy="584627"/>
          </a:xfrm>
          <a:prstGeom prst="rect">
            <a:avLst/>
          </a:prstGeom>
          <a:noFill/>
          <a:ln>
            <a:noFill/>
          </a:ln>
        </p:spPr>
      </p:pic>
      <p:sp>
        <p:nvSpPr>
          <p:cNvPr id="386" name="Google Shape;386;p31"/>
          <p:cNvSpPr txBox="1"/>
          <p:nvPr/>
        </p:nvSpPr>
        <p:spPr>
          <a:xfrm>
            <a:off x="2202870" y="4569262"/>
            <a:ext cx="554181" cy="4770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500">
                <a:solidFill>
                  <a:schemeClr val="dk1"/>
                </a:solidFill>
                <a:latin typeface="Century Gothic"/>
                <a:ea typeface="Century Gothic"/>
                <a:cs typeface="Century Gothic"/>
                <a:sym typeface="Century Gothic"/>
              </a:rPr>
              <a:t>4. </a:t>
            </a:r>
            <a:endParaRPr sz="2500">
              <a:solidFill>
                <a:schemeClr val="dk1"/>
              </a:solidFill>
              <a:latin typeface="Century Gothic"/>
              <a:ea typeface="Century Gothic"/>
              <a:cs typeface="Century Gothic"/>
              <a:sym typeface="Century Gothic"/>
            </a:endParaRPr>
          </a:p>
        </p:txBody>
      </p:sp>
      <p:sp>
        <p:nvSpPr>
          <p:cNvPr id="387" name="Google Shape;387;p31"/>
          <p:cNvSpPr txBox="1"/>
          <p:nvPr/>
        </p:nvSpPr>
        <p:spPr>
          <a:xfrm>
            <a:off x="5637625" y="4623123"/>
            <a:ext cx="259772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FF0000"/>
                </a:solidFill>
                <a:latin typeface="Century Gothic"/>
                <a:ea typeface="Century Gothic"/>
                <a:cs typeface="Century Gothic"/>
                <a:sym typeface="Century Gothic"/>
              </a:rPr>
              <a:t>Reflexive Property</a:t>
            </a:r>
            <a:endParaRPr sz="1800">
              <a:solidFill>
                <a:srgbClr val="FF0000"/>
              </a:solidFill>
              <a:latin typeface="Century Gothic"/>
              <a:ea typeface="Century Gothic"/>
              <a:cs typeface="Century Gothic"/>
              <a:sym typeface="Century Gothic"/>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p32"/>
          <p:cNvSpPr txBox="1">
            <a:spLocks noGrp="1"/>
          </p:cNvSpPr>
          <p:nvPr>
            <p:ph type="title"/>
          </p:nvPr>
        </p:nvSpPr>
        <p:spPr>
          <a:xfrm>
            <a:off x="1640156" y="527128"/>
            <a:ext cx="8911687" cy="128089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rgbClr val="262626"/>
              </a:buClr>
              <a:buSzPts val="3600"/>
              <a:buFont typeface="Algerian"/>
              <a:buNone/>
            </a:pPr>
            <a:r>
              <a:rPr lang="en-US">
                <a:latin typeface="Algerian"/>
                <a:ea typeface="Algerian"/>
                <a:cs typeface="Algerian"/>
                <a:sym typeface="Algerian"/>
              </a:rPr>
              <a:t>Properties of Modular Arithmetic</a:t>
            </a:r>
            <a:endParaRPr/>
          </a:p>
        </p:txBody>
      </p:sp>
      <p:pic>
        <p:nvPicPr>
          <p:cNvPr id="394" name="Google Shape;394;p32"/>
          <p:cNvPicPr preferRelativeResize="0"/>
          <p:nvPr/>
        </p:nvPicPr>
        <p:blipFill rotWithShape="1">
          <a:blip r:embed="rId3">
            <a:alphaModFix/>
          </a:blip>
          <a:srcRect/>
          <a:stretch/>
        </p:blipFill>
        <p:spPr>
          <a:xfrm>
            <a:off x="1640156" y="1343891"/>
            <a:ext cx="7448923" cy="2618508"/>
          </a:xfrm>
          <a:prstGeom prst="rect">
            <a:avLst/>
          </a:prstGeom>
          <a:noFill/>
          <a:ln>
            <a:noFill/>
          </a:ln>
        </p:spPr>
      </p:pic>
      <p:sp>
        <p:nvSpPr>
          <p:cNvPr id="3" name="TextBox 2">
            <a:extLst>
              <a:ext uri="{FF2B5EF4-FFF2-40B4-BE49-F238E27FC236}">
                <a16:creationId xmlns:a16="http://schemas.microsoft.com/office/drawing/2014/main" id="{9BD0AFB0-C0E7-9062-302D-516B18CA1B63}"/>
              </a:ext>
            </a:extLst>
          </p:cNvPr>
          <p:cNvSpPr txBox="1"/>
          <p:nvPr/>
        </p:nvSpPr>
        <p:spPr>
          <a:xfrm>
            <a:off x="3048785" y="4210722"/>
            <a:ext cx="3352015" cy="461665"/>
          </a:xfrm>
          <a:prstGeom prst="rect">
            <a:avLst/>
          </a:prstGeom>
          <a:noFill/>
        </p:spPr>
        <p:txBody>
          <a:bodyPr wrap="square">
            <a:spAutoFit/>
          </a:bodyPr>
          <a:lstStyle/>
          <a:p>
            <a:r>
              <a:rPr lang="pl-PL" sz="2400" dirty="0"/>
              <a:t>a</a:t>
            </a:r>
            <a:r>
              <a:rPr lang="pl-PL" sz="2400" baseline="30000" dirty="0"/>
              <a:t>k</a:t>
            </a:r>
            <a:r>
              <a:rPr lang="pl-PL" sz="2400" dirty="0"/>
              <a:t>(modn)=(a(modn))</a:t>
            </a:r>
            <a:r>
              <a:rPr lang="pl-PL" sz="2400" baseline="30000" dirty="0"/>
              <a:t>k</a:t>
            </a:r>
            <a:endParaRPr lang="en-IN" sz="2400" baseline="30000" dirty="0"/>
          </a:p>
        </p:txBody>
      </p:sp>
      <p:pic>
        <p:nvPicPr>
          <p:cNvPr id="5" name="Picture 4">
            <a:extLst>
              <a:ext uri="{FF2B5EF4-FFF2-40B4-BE49-F238E27FC236}">
                <a16:creationId xmlns:a16="http://schemas.microsoft.com/office/drawing/2014/main" id="{D8E6C6E6-C4EC-44E0-4609-364464E29013}"/>
              </a:ext>
            </a:extLst>
          </p:cNvPr>
          <p:cNvPicPr>
            <a:picLocks noChangeAspect="1"/>
          </p:cNvPicPr>
          <p:nvPr/>
        </p:nvPicPr>
        <p:blipFill>
          <a:blip r:embed="rId4"/>
          <a:stretch>
            <a:fillRect/>
          </a:stretch>
        </p:blipFill>
        <p:spPr>
          <a:xfrm>
            <a:off x="2660208" y="4920710"/>
            <a:ext cx="4458322" cy="1781424"/>
          </a:xfrm>
          <a:prstGeom prst="rect">
            <a:avLst/>
          </a:prstGeom>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sp>
        <p:nvSpPr>
          <p:cNvPr id="400" name="Google Shape;400;p33"/>
          <p:cNvSpPr txBox="1">
            <a:spLocks noGrp="1"/>
          </p:cNvSpPr>
          <p:nvPr>
            <p:ph type="title"/>
          </p:nvPr>
        </p:nvSpPr>
        <p:spPr>
          <a:xfrm>
            <a:off x="1826595" y="838312"/>
            <a:ext cx="3521259" cy="615983"/>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rgbClr val="262626"/>
              </a:buClr>
              <a:buSzPts val="2400"/>
              <a:buFont typeface="Lustria"/>
              <a:buNone/>
            </a:pPr>
            <a:r>
              <a:rPr lang="en-US" sz="2400">
                <a:latin typeface="Lustria"/>
                <a:ea typeface="Lustria"/>
                <a:cs typeface="Lustria"/>
                <a:sym typeface="Lustria"/>
              </a:rPr>
              <a:t>Addition Modulo 8 </a:t>
            </a:r>
            <a:endParaRPr sz="2400">
              <a:latin typeface="Lustria"/>
              <a:ea typeface="Lustria"/>
              <a:cs typeface="Lustria"/>
              <a:sym typeface="Lustria"/>
            </a:endParaRPr>
          </a:p>
        </p:txBody>
      </p:sp>
      <p:sp>
        <p:nvSpPr>
          <p:cNvPr id="401" name="Google Shape;401;p33"/>
          <p:cNvSpPr txBox="1"/>
          <p:nvPr/>
        </p:nvSpPr>
        <p:spPr>
          <a:xfrm>
            <a:off x="2438400" y="1295401"/>
            <a:ext cx="1371600" cy="36671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800">
              <a:solidFill>
                <a:schemeClr val="dk1"/>
              </a:solidFill>
              <a:latin typeface="Century Gothic"/>
              <a:ea typeface="Century Gothic"/>
              <a:cs typeface="Century Gothic"/>
              <a:sym typeface="Century Gothic"/>
            </a:endParaRPr>
          </a:p>
        </p:txBody>
      </p:sp>
      <p:graphicFrame>
        <p:nvGraphicFramePr>
          <p:cNvPr id="402" name="Google Shape;402;p33"/>
          <p:cNvGraphicFramePr/>
          <p:nvPr>
            <p:extLst>
              <p:ext uri="{D42A27DB-BD31-4B8C-83A1-F6EECF244321}">
                <p14:modId xmlns:p14="http://schemas.microsoft.com/office/powerpoint/2010/main" val="3125770095"/>
              </p:ext>
            </p:extLst>
          </p:nvPr>
        </p:nvGraphicFramePr>
        <p:xfrm>
          <a:off x="1515511" y="1308757"/>
          <a:ext cx="2826375" cy="4663530"/>
        </p:xfrm>
        <a:graphic>
          <a:graphicData uri="http://schemas.openxmlformats.org/drawingml/2006/table">
            <a:tbl>
              <a:tblPr>
                <a:noFill/>
                <a:tableStyleId>{2E12EE8B-7D04-4DD7-A84D-17D5D0C02F3E}</a:tableStyleId>
              </a:tblPr>
              <a:tblGrid>
                <a:gridCol w="295325">
                  <a:extLst>
                    <a:ext uri="{9D8B030D-6E8A-4147-A177-3AD203B41FA5}">
                      <a16:colId xmlns:a16="http://schemas.microsoft.com/office/drawing/2014/main" val="20000"/>
                    </a:ext>
                  </a:extLst>
                </a:gridCol>
                <a:gridCol w="316075">
                  <a:extLst>
                    <a:ext uri="{9D8B030D-6E8A-4147-A177-3AD203B41FA5}">
                      <a16:colId xmlns:a16="http://schemas.microsoft.com/office/drawing/2014/main" val="20001"/>
                    </a:ext>
                  </a:extLst>
                </a:gridCol>
                <a:gridCol w="316075">
                  <a:extLst>
                    <a:ext uri="{9D8B030D-6E8A-4147-A177-3AD203B41FA5}">
                      <a16:colId xmlns:a16="http://schemas.microsoft.com/office/drawing/2014/main" val="20002"/>
                    </a:ext>
                  </a:extLst>
                </a:gridCol>
                <a:gridCol w="317300">
                  <a:extLst>
                    <a:ext uri="{9D8B030D-6E8A-4147-A177-3AD203B41FA5}">
                      <a16:colId xmlns:a16="http://schemas.microsoft.com/office/drawing/2014/main" val="20003"/>
                    </a:ext>
                  </a:extLst>
                </a:gridCol>
                <a:gridCol w="316075">
                  <a:extLst>
                    <a:ext uri="{9D8B030D-6E8A-4147-A177-3AD203B41FA5}">
                      <a16:colId xmlns:a16="http://schemas.microsoft.com/office/drawing/2014/main" val="20004"/>
                    </a:ext>
                  </a:extLst>
                </a:gridCol>
                <a:gridCol w="316075">
                  <a:extLst>
                    <a:ext uri="{9D8B030D-6E8A-4147-A177-3AD203B41FA5}">
                      <a16:colId xmlns:a16="http://schemas.microsoft.com/office/drawing/2014/main" val="20005"/>
                    </a:ext>
                  </a:extLst>
                </a:gridCol>
                <a:gridCol w="325975">
                  <a:extLst>
                    <a:ext uri="{9D8B030D-6E8A-4147-A177-3AD203B41FA5}">
                      <a16:colId xmlns:a16="http://schemas.microsoft.com/office/drawing/2014/main" val="20006"/>
                    </a:ext>
                  </a:extLst>
                </a:gridCol>
                <a:gridCol w="306175">
                  <a:extLst>
                    <a:ext uri="{9D8B030D-6E8A-4147-A177-3AD203B41FA5}">
                      <a16:colId xmlns:a16="http://schemas.microsoft.com/office/drawing/2014/main" val="20007"/>
                    </a:ext>
                  </a:extLst>
                </a:gridCol>
                <a:gridCol w="317300">
                  <a:extLst>
                    <a:ext uri="{9D8B030D-6E8A-4147-A177-3AD203B41FA5}">
                      <a16:colId xmlns:a16="http://schemas.microsoft.com/office/drawing/2014/main" val="20008"/>
                    </a:ext>
                  </a:extLst>
                </a:gridCol>
              </a:tblGrid>
              <a:tr h="390400">
                <a:tc>
                  <a:txBody>
                    <a:bodyPr/>
                    <a:lstStyle/>
                    <a:p>
                      <a:pPr marL="0" marR="0" lvl="0" indent="0" algn="ctr" rtl="0">
                        <a:lnSpc>
                          <a:spcPct val="100000"/>
                        </a:lnSpc>
                        <a:spcBef>
                          <a:spcPts val="0"/>
                        </a:spcBef>
                        <a:spcAft>
                          <a:spcPts val="0"/>
                        </a:spcAft>
                        <a:buClr>
                          <a:schemeClr val="hlink"/>
                        </a:buClr>
                        <a:buSzPts val="2240"/>
                        <a:buFont typeface="Noto Sans Symbols"/>
                        <a:buNone/>
                      </a:pPr>
                      <a:r>
                        <a:rPr lang="en-US" sz="2800" b="0" i="0" u="none" strike="noStrike" cap="none">
                          <a:solidFill>
                            <a:schemeClr val="dk1"/>
                          </a:solidFill>
                          <a:latin typeface="Times"/>
                          <a:ea typeface="Times"/>
                          <a:cs typeface="Times"/>
                          <a:sym typeface="Times"/>
                        </a:rPr>
                        <a:t>+</a:t>
                      </a:r>
                      <a:endParaRPr sz="2800" b="0" i="0" u="none" strike="noStrike" cap="none">
                        <a:solidFill>
                          <a:schemeClr val="dk1"/>
                        </a:solidFill>
                        <a:latin typeface="Arial"/>
                        <a:ea typeface="Arial"/>
                        <a:cs typeface="Arial"/>
                        <a:sym typeface="Arial"/>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hlink"/>
                        </a:buClr>
                        <a:buSzPts val="2240"/>
                        <a:buFont typeface="Noto Sans Symbols"/>
                        <a:buNone/>
                      </a:pPr>
                      <a:r>
                        <a:rPr lang="en-US" sz="2800" b="0" i="0" u="none" strike="noStrike" cap="none">
                          <a:solidFill>
                            <a:schemeClr val="dk1"/>
                          </a:solidFill>
                          <a:latin typeface="Times"/>
                          <a:ea typeface="Times"/>
                          <a:cs typeface="Times"/>
                          <a:sym typeface="Times"/>
                        </a:rPr>
                        <a:t>0</a:t>
                      </a:r>
                      <a:endParaRPr sz="2800" b="0" i="0" u="none" strike="noStrike" cap="none">
                        <a:solidFill>
                          <a:schemeClr val="dk1"/>
                        </a:solidFill>
                        <a:latin typeface="Arial"/>
                        <a:ea typeface="Arial"/>
                        <a:cs typeface="Arial"/>
                        <a:sym typeface="Arial"/>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hlink"/>
                        </a:buClr>
                        <a:buSzPts val="2240"/>
                        <a:buFont typeface="Noto Sans Symbols"/>
                        <a:buNone/>
                      </a:pPr>
                      <a:r>
                        <a:rPr lang="en-US" sz="2800" b="0" i="0" u="none" strike="noStrike" cap="none">
                          <a:solidFill>
                            <a:schemeClr val="dk1"/>
                          </a:solidFill>
                          <a:latin typeface="Times"/>
                          <a:ea typeface="Times"/>
                          <a:cs typeface="Times"/>
                          <a:sym typeface="Times"/>
                        </a:rPr>
                        <a:t>1</a:t>
                      </a:r>
                      <a:endParaRPr sz="2800" b="0" i="0" u="none" strike="noStrike" cap="none">
                        <a:solidFill>
                          <a:schemeClr val="dk1"/>
                        </a:solidFill>
                        <a:latin typeface="Arial"/>
                        <a:ea typeface="Arial"/>
                        <a:cs typeface="Arial"/>
                        <a:sym typeface="Arial"/>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hlink"/>
                        </a:buClr>
                        <a:buSzPts val="2240"/>
                        <a:buFont typeface="Noto Sans Symbols"/>
                        <a:buNone/>
                      </a:pPr>
                      <a:r>
                        <a:rPr lang="en-US" sz="2800" b="0" i="0" u="none" strike="noStrike" cap="none">
                          <a:solidFill>
                            <a:schemeClr val="dk1"/>
                          </a:solidFill>
                          <a:latin typeface="Times"/>
                          <a:ea typeface="Times"/>
                          <a:cs typeface="Times"/>
                          <a:sym typeface="Times"/>
                        </a:rPr>
                        <a:t>2</a:t>
                      </a:r>
                      <a:endParaRPr sz="2800" b="0" i="0" u="none" strike="noStrike" cap="none">
                        <a:solidFill>
                          <a:schemeClr val="dk1"/>
                        </a:solidFill>
                        <a:latin typeface="Arial"/>
                        <a:ea typeface="Arial"/>
                        <a:cs typeface="Arial"/>
                        <a:sym typeface="Arial"/>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hlink"/>
                        </a:buClr>
                        <a:buSzPts val="2240"/>
                        <a:buFont typeface="Noto Sans Symbols"/>
                        <a:buNone/>
                      </a:pPr>
                      <a:r>
                        <a:rPr lang="en-US" sz="2800" b="0" i="0" u="none" strike="noStrike" cap="none">
                          <a:solidFill>
                            <a:schemeClr val="dk1"/>
                          </a:solidFill>
                          <a:latin typeface="Times"/>
                          <a:ea typeface="Times"/>
                          <a:cs typeface="Times"/>
                          <a:sym typeface="Times"/>
                        </a:rPr>
                        <a:t>3</a:t>
                      </a:r>
                      <a:endParaRPr sz="2800" b="0" i="0" u="none" strike="noStrike" cap="none">
                        <a:solidFill>
                          <a:schemeClr val="dk1"/>
                        </a:solidFill>
                        <a:latin typeface="Arial"/>
                        <a:ea typeface="Arial"/>
                        <a:cs typeface="Arial"/>
                        <a:sym typeface="Arial"/>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hlink"/>
                        </a:buClr>
                        <a:buSzPts val="2240"/>
                        <a:buFont typeface="Noto Sans Symbols"/>
                        <a:buNone/>
                      </a:pPr>
                      <a:r>
                        <a:rPr lang="en-US" sz="2800" b="0" i="0" u="none" strike="noStrike" cap="none">
                          <a:solidFill>
                            <a:schemeClr val="dk1"/>
                          </a:solidFill>
                          <a:latin typeface="Times"/>
                          <a:ea typeface="Times"/>
                          <a:cs typeface="Times"/>
                          <a:sym typeface="Times"/>
                        </a:rPr>
                        <a:t>4</a:t>
                      </a:r>
                      <a:endParaRPr sz="2800" b="0" i="0" u="none" strike="noStrike" cap="none">
                        <a:solidFill>
                          <a:schemeClr val="dk1"/>
                        </a:solidFill>
                        <a:latin typeface="Arial"/>
                        <a:ea typeface="Arial"/>
                        <a:cs typeface="Arial"/>
                        <a:sym typeface="Arial"/>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hlink"/>
                        </a:buClr>
                        <a:buSzPts val="2240"/>
                        <a:buFont typeface="Noto Sans Symbols"/>
                        <a:buNone/>
                      </a:pPr>
                      <a:r>
                        <a:rPr lang="en-US" sz="2800" b="0" i="0" u="none" strike="noStrike" cap="none">
                          <a:solidFill>
                            <a:schemeClr val="dk1"/>
                          </a:solidFill>
                          <a:latin typeface="Times"/>
                          <a:ea typeface="Times"/>
                          <a:cs typeface="Times"/>
                          <a:sym typeface="Times"/>
                        </a:rPr>
                        <a:t>5</a:t>
                      </a:r>
                      <a:endParaRPr sz="2800" b="0" i="0" u="none" strike="noStrike" cap="none">
                        <a:solidFill>
                          <a:schemeClr val="dk1"/>
                        </a:solidFill>
                        <a:latin typeface="Arial"/>
                        <a:ea typeface="Arial"/>
                        <a:cs typeface="Arial"/>
                        <a:sym typeface="Arial"/>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hlink"/>
                        </a:buClr>
                        <a:buSzPts val="2240"/>
                        <a:buFont typeface="Noto Sans Symbols"/>
                        <a:buNone/>
                      </a:pPr>
                      <a:r>
                        <a:rPr lang="en-US" sz="2800" b="0" i="0" u="none" strike="noStrike" cap="none">
                          <a:solidFill>
                            <a:schemeClr val="dk1"/>
                          </a:solidFill>
                          <a:latin typeface="Times"/>
                          <a:ea typeface="Times"/>
                          <a:cs typeface="Times"/>
                          <a:sym typeface="Times"/>
                        </a:rPr>
                        <a:t>6</a:t>
                      </a:r>
                      <a:endParaRPr sz="2800" b="0" i="0" u="none" strike="noStrike" cap="none">
                        <a:solidFill>
                          <a:schemeClr val="dk1"/>
                        </a:solidFill>
                        <a:latin typeface="Arial"/>
                        <a:ea typeface="Arial"/>
                        <a:cs typeface="Arial"/>
                        <a:sym typeface="Arial"/>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hlink"/>
                        </a:buClr>
                        <a:buSzPts val="2240"/>
                        <a:buFont typeface="Noto Sans Symbols"/>
                        <a:buNone/>
                      </a:pPr>
                      <a:r>
                        <a:rPr lang="en-US" sz="2800" b="0" i="0" u="none" strike="noStrike" cap="none">
                          <a:solidFill>
                            <a:schemeClr val="dk1"/>
                          </a:solidFill>
                          <a:latin typeface="Times"/>
                          <a:ea typeface="Times"/>
                          <a:cs typeface="Times"/>
                          <a:sym typeface="Times"/>
                        </a:rPr>
                        <a:t>7</a:t>
                      </a:r>
                      <a:endParaRPr sz="2800" b="0" i="0" u="none" strike="noStrike" cap="none">
                        <a:solidFill>
                          <a:schemeClr val="dk1"/>
                        </a:solidFill>
                        <a:latin typeface="Arial"/>
                        <a:ea typeface="Arial"/>
                        <a:cs typeface="Arial"/>
                        <a:sym typeface="Arial"/>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390400">
                <a:tc>
                  <a:txBody>
                    <a:bodyPr/>
                    <a:lstStyle/>
                    <a:p>
                      <a:pPr marL="0" marR="0" lvl="0" indent="0" algn="ctr" rtl="0">
                        <a:lnSpc>
                          <a:spcPct val="100000"/>
                        </a:lnSpc>
                        <a:spcBef>
                          <a:spcPts val="0"/>
                        </a:spcBef>
                        <a:spcAft>
                          <a:spcPts val="0"/>
                        </a:spcAft>
                        <a:buClr>
                          <a:schemeClr val="hlink"/>
                        </a:buClr>
                        <a:buSzPts val="2240"/>
                        <a:buFont typeface="Noto Sans Symbols"/>
                        <a:buNone/>
                      </a:pPr>
                      <a:r>
                        <a:rPr lang="en-US" sz="2800" b="0" i="0" u="none" strike="noStrike" cap="none">
                          <a:solidFill>
                            <a:schemeClr val="dk1"/>
                          </a:solidFill>
                          <a:latin typeface="Times"/>
                          <a:ea typeface="Times"/>
                          <a:cs typeface="Times"/>
                          <a:sym typeface="Times"/>
                        </a:rPr>
                        <a:t>0</a:t>
                      </a:r>
                      <a:endParaRPr sz="2800" b="0" i="0" u="none" strike="noStrike" cap="none">
                        <a:solidFill>
                          <a:schemeClr val="dk1"/>
                        </a:solidFill>
                        <a:latin typeface="Arial"/>
                        <a:ea typeface="Arial"/>
                        <a:cs typeface="Arial"/>
                        <a:sym typeface="Arial"/>
                      </a:endParaRPr>
                    </a:p>
                  </a:txBody>
                  <a:tcPr marL="91450" marR="91450" marT="45725" marB="45725">
                    <a:lnL w="9525" cap="flat" cmpd="sng">
                      <a:solidFill>
                        <a:srgbClr val="000000">
                          <a:alpha val="0"/>
                        </a:srgbClr>
                      </a:solidFill>
                      <a:prstDash val="solid"/>
                      <a:round/>
                      <a:headEnd type="none" w="sm" len="sm"/>
                      <a:tailEnd type="none" w="sm" len="sm"/>
                    </a:lnL>
                    <a:lnR w="12700" cap="flat" cmpd="sng">
                      <a:solidFill>
                        <a:schemeClr val="dk1"/>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hlink"/>
                        </a:buClr>
                        <a:buSzPts val="2240"/>
                        <a:buFont typeface="Noto Sans Symbols"/>
                        <a:buNone/>
                      </a:pPr>
                      <a:r>
                        <a:rPr lang="en-US" sz="2800" b="0" i="0" u="none" strike="noStrike" cap="none">
                          <a:solidFill>
                            <a:schemeClr val="dk1"/>
                          </a:solidFill>
                          <a:latin typeface="Times"/>
                          <a:ea typeface="Times"/>
                          <a:cs typeface="Times"/>
                          <a:sym typeface="Times"/>
                        </a:rPr>
                        <a:t>0</a:t>
                      </a:r>
                      <a:endParaRPr sz="2800" b="0" i="0" u="none" strike="noStrike" cap="none">
                        <a:solidFill>
                          <a:schemeClr val="dk1"/>
                        </a:solidFill>
                        <a:latin typeface="Arial"/>
                        <a:ea typeface="Arial"/>
                        <a:cs typeface="Arial"/>
                        <a:sym typeface="Aria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hlink"/>
                        </a:buClr>
                        <a:buSzPts val="2240"/>
                        <a:buFont typeface="Noto Sans Symbols"/>
                        <a:buNone/>
                      </a:pPr>
                      <a:r>
                        <a:rPr lang="en-US" sz="2800" b="0" i="0" u="none" strike="noStrike" cap="none">
                          <a:solidFill>
                            <a:schemeClr val="dk1"/>
                          </a:solidFill>
                          <a:latin typeface="Times"/>
                          <a:ea typeface="Times"/>
                          <a:cs typeface="Times"/>
                          <a:sym typeface="Times"/>
                        </a:rPr>
                        <a:t>1</a:t>
                      </a:r>
                      <a:endParaRPr sz="2800" b="0" i="0" u="none" strike="noStrike" cap="none">
                        <a:solidFill>
                          <a:schemeClr val="dk1"/>
                        </a:solidFill>
                        <a:latin typeface="Arial"/>
                        <a:ea typeface="Arial"/>
                        <a:cs typeface="Arial"/>
                        <a:sym typeface="Aria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hlink"/>
                        </a:buClr>
                        <a:buSzPts val="2240"/>
                        <a:buFont typeface="Noto Sans Symbols"/>
                        <a:buNone/>
                      </a:pPr>
                      <a:r>
                        <a:rPr lang="en-US" sz="2800" b="0" i="0" u="none" strike="noStrike" cap="none">
                          <a:solidFill>
                            <a:schemeClr val="dk1"/>
                          </a:solidFill>
                          <a:latin typeface="Times"/>
                          <a:ea typeface="Times"/>
                          <a:cs typeface="Times"/>
                          <a:sym typeface="Times"/>
                        </a:rPr>
                        <a:t>2</a:t>
                      </a:r>
                      <a:endParaRPr sz="2800" b="0" i="0" u="none" strike="noStrike" cap="none">
                        <a:solidFill>
                          <a:schemeClr val="dk1"/>
                        </a:solidFill>
                        <a:latin typeface="Arial"/>
                        <a:ea typeface="Arial"/>
                        <a:cs typeface="Arial"/>
                        <a:sym typeface="Aria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hlink"/>
                        </a:buClr>
                        <a:buSzPts val="2240"/>
                        <a:buFont typeface="Noto Sans Symbols"/>
                        <a:buNone/>
                      </a:pPr>
                      <a:r>
                        <a:rPr lang="en-US" sz="2800" b="0" i="0" u="none" strike="noStrike" cap="none">
                          <a:solidFill>
                            <a:schemeClr val="dk1"/>
                          </a:solidFill>
                          <a:latin typeface="Times"/>
                          <a:ea typeface="Times"/>
                          <a:cs typeface="Times"/>
                          <a:sym typeface="Times"/>
                        </a:rPr>
                        <a:t>3</a:t>
                      </a:r>
                      <a:endParaRPr sz="2800" b="0" i="0" u="none" strike="noStrike" cap="none">
                        <a:solidFill>
                          <a:schemeClr val="dk1"/>
                        </a:solidFill>
                        <a:latin typeface="Arial"/>
                        <a:ea typeface="Arial"/>
                        <a:cs typeface="Arial"/>
                        <a:sym typeface="Aria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hlink"/>
                        </a:buClr>
                        <a:buSzPts val="2240"/>
                        <a:buFont typeface="Noto Sans Symbols"/>
                        <a:buNone/>
                      </a:pPr>
                      <a:r>
                        <a:rPr lang="en-US" sz="2800" b="0" i="0" u="none" strike="noStrike" cap="none">
                          <a:solidFill>
                            <a:schemeClr val="dk1"/>
                          </a:solidFill>
                          <a:latin typeface="Times"/>
                          <a:ea typeface="Times"/>
                          <a:cs typeface="Times"/>
                          <a:sym typeface="Times"/>
                        </a:rPr>
                        <a:t>4</a:t>
                      </a:r>
                      <a:endParaRPr sz="2800" b="0" i="0" u="none" strike="noStrike" cap="none">
                        <a:solidFill>
                          <a:schemeClr val="dk1"/>
                        </a:solidFill>
                        <a:latin typeface="Arial"/>
                        <a:ea typeface="Arial"/>
                        <a:cs typeface="Arial"/>
                        <a:sym typeface="Aria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hlink"/>
                        </a:buClr>
                        <a:buSzPts val="2240"/>
                        <a:buFont typeface="Noto Sans Symbols"/>
                        <a:buNone/>
                      </a:pPr>
                      <a:r>
                        <a:rPr lang="en-US" sz="2800" b="0" i="0" u="none" strike="noStrike" cap="none">
                          <a:solidFill>
                            <a:schemeClr val="dk1"/>
                          </a:solidFill>
                          <a:latin typeface="Times"/>
                          <a:ea typeface="Times"/>
                          <a:cs typeface="Times"/>
                          <a:sym typeface="Times"/>
                        </a:rPr>
                        <a:t>5</a:t>
                      </a:r>
                      <a:endParaRPr sz="2800" b="0" i="0" u="none" strike="noStrike" cap="none">
                        <a:solidFill>
                          <a:schemeClr val="dk1"/>
                        </a:solidFill>
                        <a:latin typeface="Arial"/>
                        <a:ea typeface="Arial"/>
                        <a:cs typeface="Arial"/>
                        <a:sym typeface="Aria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hlink"/>
                        </a:buClr>
                        <a:buSzPts val="2240"/>
                        <a:buFont typeface="Noto Sans Symbols"/>
                        <a:buNone/>
                      </a:pPr>
                      <a:r>
                        <a:rPr lang="en-US" sz="2800" b="0" i="0" u="none" strike="noStrike" cap="none">
                          <a:solidFill>
                            <a:schemeClr val="dk1"/>
                          </a:solidFill>
                          <a:latin typeface="Times"/>
                          <a:ea typeface="Times"/>
                          <a:cs typeface="Times"/>
                          <a:sym typeface="Times"/>
                        </a:rPr>
                        <a:t>6</a:t>
                      </a:r>
                      <a:endParaRPr sz="2800" b="0" i="0" u="none" strike="noStrike" cap="none">
                        <a:solidFill>
                          <a:schemeClr val="dk1"/>
                        </a:solidFill>
                        <a:latin typeface="Arial"/>
                        <a:ea typeface="Arial"/>
                        <a:cs typeface="Arial"/>
                        <a:sym typeface="Aria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hlink"/>
                        </a:buClr>
                        <a:buSzPts val="2240"/>
                        <a:buFont typeface="Noto Sans Symbols"/>
                        <a:buNone/>
                      </a:pPr>
                      <a:r>
                        <a:rPr lang="en-US" sz="2800" b="0" i="0" u="none" strike="noStrike" cap="none">
                          <a:solidFill>
                            <a:schemeClr val="dk1"/>
                          </a:solidFill>
                          <a:latin typeface="Times"/>
                          <a:ea typeface="Times"/>
                          <a:cs typeface="Times"/>
                          <a:sym typeface="Times"/>
                        </a:rPr>
                        <a:t>7</a:t>
                      </a:r>
                      <a:endParaRPr sz="2800" b="0" i="0" u="none" strike="noStrike" cap="none">
                        <a:solidFill>
                          <a:schemeClr val="dk1"/>
                        </a:solidFill>
                        <a:latin typeface="Arial"/>
                        <a:ea typeface="Arial"/>
                        <a:cs typeface="Arial"/>
                        <a:sym typeface="Aria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90400">
                <a:tc>
                  <a:txBody>
                    <a:bodyPr/>
                    <a:lstStyle/>
                    <a:p>
                      <a:pPr marL="0" marR="0" lvl="0" indent="0" algn="ctr" rtl="0">
                        <a:lnSpc>
                          <a:spcPct val="100000"/>
                        </a:lnSpc>
                        <a:spcBef>
                          <a:spcPts val="0"/>
                        </a:spcBef>
                        <a:spcAft>
                          <a:spcPts val="0"/>
                        </a:spcAft>
                        <a:buClr>
                          <a:schemeClr val="hlink"/>
                        </a:buClr>
                        <a:buSzPts val="2240"/>
                        <a:buFont typeface="Noto Sans Symbols"/>
                        <a:buNone/>
                      </a:pPr>
                      <a:r>
                        <a:rPr lang="en-US" sz="2800" b="0" i="0" u="none" strike="noStrike" cap="none">
                          <a:solidFill>
                            <a:schemeClr val="dk1"/>
                          </a:solidFill>
                          <a:latin typeface="Times"/>
                          <a:ea typeface="Times"/>
                          <a:cs typeface="Times"/>
                          <a:sym typeface="Times"/>
                        </a:rPr>
                        <a:t>1</a:t>
                      </a:r>
                      <a:endParaRPr sz="2800" b="0" i="0" u="none" strike="noStrike" cap="none">
                        <a:solidFill>
                          <a:schemeClr val="dk1"/>
                        </a:solidFill>
                        <a:latin typeface="Arial"/>
                        <a:ea typeface="Arial"/>
                        <a:cs typeface="Arial"/>
                        <a:sym typeface="Arial"/>
                      </a:endParaRPr>
                    </a:p>
                  </a:txBody>
                  <a:tcPr marL="91450" marR="91450" marT="45725" marB="45725">
                    <a:lnL w="9525" cap="flat" cmpd="sng">
                      <a:solidFill>
                        <a:srgbClr val="000000">
                          <a:alpha val="0"/>
                        </a:srgbClr>
                      </a:solidFill>
                      <a:prstDash val="solid"/>
                      <a:round/>
                      <a:headEnd type="none" w="sm" len="sm"/>
                      <a:tailEnd type="none" w="sm" len="sm"/>
                    </a:lnL>
                    <a:lnR w="12700" cap="flat" cmpd="sng">
                      <a:solidFill>
                        <a:schemeClr val="dk1"/>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hlink"/>
                        </a:buClr>
                        <a:buSzPts val="2240"/>
                        <a:buFont typeface="Noto Sans Symbols"/>
                        <a:buNone/>
                      </a:pPr>
                      <a:r>
                        <a:rPr lang="en-US" sz="2800" b="0" i="0" u="none" strike="noStrike" cap="none">
                          <a:solidFill>
                            <a:schemeClr val="dk1"/>
                          </a:solidFill>
                          <a:latin typeface="Times"/>
                          <a:ea typeface="Times"/>
                          <a:cs typeface="Times"/>
                          <a:sym typeface="Times"/>
                        </a:rPr>
                        <a:t>1</a:t>
                      </a:r>
                      <a:endParaRPr sz="2800" b="0" i="0" u="none" strike="noStrike" cap="none">
                        <a:solidFill>
                          <a:schemeClr val="dk1"/>
                        </a:solidFill>
                        <a:latin typeface="Arial"/>
                        <a:ea typeface="Arial"/>
                        <a:cs typeface="Arial"/>
                        <a:sym typeface="Aria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hlink"/>
                        </a:buClr>
                        <a:buSzPts val="2240"/>
                        <a:buFont typeface="Noto Sans Symbols"/>
                        <a:buNone/>
                      </a:pPr>
                      <a:r>
                        <a:rPr lang="en-US" sz="2800" b="0" i="0" u="none" strike="noStrike" cap="none">
                          <a:solidFill>
                            <a:schemeClr val="dk1"/>
                          </a:solidFill>
                          <a:latin typeface="Times"/>
                          <a:ea typeface="Times"/>
                          <a:cs typeface="Times"/>
                          <a:sym typeface="Times"/>
                        </a:rPr>
                        <a:t>2</a:t>
                      </a:r>
                      <a:endParaRPr sz="2800" b="0" i="0" u="none" strike="noStrike" cap="none">
                        <a:solidFill>
                          <a:schemeClr val="dk1"/>
                        </a:solidFill>
                        <a:latin typeface="Arial"/>
                        <a:ea typeface="Arial"/>
                        <a:cs typeface="Arial"/>
                        <a:sym typeface="Aria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hlink"/>
                        </a:buClr>
                        <a:buSzPts val="2240"/>
                        <a:buFont typeface="Noto Sans Symbols"/>
                        <a:buNone/>
                      </a:pPr>
                      <a:r>
                        <a:rPr lang="en-US" sz="2800" b="0" i="0" u="none" strike="noStrike" cap="none">
                          <a:solidFill>
                            <a:schemeClr val="dk1"/>
                          </a:solidFill>
                          <a:latin typeface="Times"/>
                          <a:ea typeface="Times"/>
                          <a:cs typeface="Times"/>
                          <a:sym typeface="Times"/>
                        </a:rPr>
                        <a:t>3</a:t>
                      </a:r>
                      <a:endParaRPr sz="2800" b="0" i="0" u="none" strike="noStrike" cap="none">
                        <a:solidFill>
                          <a:schemeClr val="dk1"/>
                        </a:solidFill>
                        <a:latin typeface="Arial"/>
                        <a:ea typeface="Arial"/>
                        <a:cs typeface="Arial"/>
                        <a:sym typeface="Aria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hlink"/>
                        </a:buClr>
                        <a:buSzPts val="2240"/>
                        <a:buFont typeface="Noto Sans Symbols"/>
                        <a:buNone/>
                      </a:pPr>
                      <a:r>
                        <a:rPr lang="en-US" sz="2800" b="0" i="0" u="none" strike="noStrike" cap="none">
                          <a:solidFill>
                            <a:schemeClr val="dk1"/>
                          </a:solidFill>
                          <a:latin typeface="Times"/>
                          <a:ea typeface="Times"/>
                          <a:cs typeface="Times"/>
                          <a:sym typeface="Times"/>
                        </a:rPr>
                        <a:t>4</a:t>
                      </a:r>
                      <a:endParaRPr sz="2800" b="0" i="0" u="none" strike="noStrike" cap="none">
                        <a:solidFill>
                          <a:schemeClr val="dk1"/>
                        </a:solidFill>
                        <a:latin typeface="Arial"/>
                        <a:ea typeface="Arial"/>
                        <a:cs typeface="Arial"/>
                        <a:sym typeface="Aria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hlink"/>
                        </a:buClr>
                        <a:buSzPts val="2240"/>
                        <a:buFont typeface="Noto Sans Symbols"/>
                        <a:buNone/>
                      </a:pPr>
                      <a:r>
                        <a:rPr lang="en-US" sz="2800" b="0" i="0" u="none" strike="noStrike" cap="none" dirty="0">
                          <a:solidFill>
                            <a:schemeClr val="dk1"/>
                          </a:solidFill>
                          <a:latin typeface="Times"/>
                          <a:ea typeface="Times"/>
                          <a:cs typeface="Times"/>
                          <a:sym typeface="Times"/>
                        </a:rPr>
                        <a:t>5</a:t>
                      </a:r>
                      <a:endParaRPr sz="2800" b="0" i="0" u="none" strike="noStrike" cap="none" dirty="0">
                        <a:solidFill>
                          <a:schemeClr val="dk1"/>
                        </a:solidFill>
                        <a:latin typeface="Arial"/>
                        <a:ea typeface="Arial"/>
                        <a:cs typeface="Arial"/>
                        <a:sym typeface="Aria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hlink"/>
                        </a:buClr>
                        <a:buSzPts val="2240"/>
                        <a:buFont typeface="Noto Sans Symbols"/>
                        <a:buNone/>
                      </a:pPr>
                      <a:r>
                        <a:rPr lang="en-US" sz="2800" b="0" i="0" u="none" strike="noStrike" cap="none">
                          <a:solidFill>
                            <a:schemeClr val="dk1"/>
                          </a:solidFill>
                          <a:latin typeface="Times"/>
                          <a:ea typeface="Times"/>
                          <a:cs typeface="Times"/>
                          <a:sym typeface="Times"/>
                        </a:rPr>
                        <a:t>6</a:t>
                      </a:r>
                      <a:endParaRPr sz="2800" b="0" i="0" u="none" strike="noStrike" cap="none">
                        <a:solidFill>
                          <a:schemeClr val="dk1"/>
                        </a:solidFill>
                        <a:latin typeface="Arial"/>
                        <a:ea typeface="Arial"/>
                        <a:cs typeface="Arial"/>
                        <a:sym typeface="Aria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hlink"/>
                        </a:buClr>
                        <a:buSzPts val="2240"/>
                        <a:buFont typeface="Noto Sans Symbols"/>
                        <a:buNone/>
                      </a:pPr>
                      <a:r>
                        <a:rPr lang="en-US" sz="2800" b="0" i="0" u="none" strike="noStrike" cap="none">
                          <a:solidFill>
                            <a:schemeClr val="dk1"/>
                          </a:solidFill>
                          <a:latin typeface="Times"/>
                          <a:ea typeface="Times"/>
                          <a:cs typeface="Times"/>
                          <a:sym typeface="Times"/>
                        </a:rPr>
                        <a:t>7</a:t>
                      </a:r>
                      <a:endParaRPr sz="2800" b="0" i="0" u="none" strike="noStrike" cap="none">
                        <a:solidFill>
                          <a:schemeClr val="dk1"/>
                        </a:solidFill>
                        <a:latin typeface="Arial"/>
                        <a:ea typeface="Arial"/>
                        <a:cs typeface="Arial"/>
                        <a:sym typeface="Aria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hlink"/>
                        </a:buClr>
                        <a:buSzPts val="2240"/>
                        <a:buFont typeface="Noto Sans Symbols"/>
                        <a:buNone/>
                      </a:pPr>
                      <a:r>
                        <a:rPr lang="en-US" sz="2800" b="0" i="0" u="none" strike="noStrike" cap="none">
                          <a:solidFill>
                            <a:schemeClr val="dk1"/>
                          </a:solidFill>
                          <a:latin typeface="Times"/>
                          <a:ea typeface="Times"/>
                          <a:cs typeface="Times"/>
                          <a:sym typeface="Times"/>
                        </a:rPr>
                        <a:t>0</a:t>
                      </a:r>
                      <a:endParaRPr sz="2800" b="0" i="0" u="none" strike="noStrike" cap="none">
                        <a:solidFill>
                          <a:schemeClr val="dk1"/>
                        </a:solidFill>
                        <a:latin typeface="Arial"/>
                        <a:ea typeface="Arial"/>
                        <a:cs typeface="Arial"/>
                        <a:sym typeface="Aria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90400">
                <a:tc>
                  <a:txBody>
                    <a:bodyPr/>
                    <a:lstStyle/>
                    <a:p>
                      <a:pPr marL="0" marR="0" lvl="0" indent="0" algn="ctr" rtl="0">
                        <a:lnSpc>
                          <a:spcPct val="100000"/>
                        </a:lnSpc>
                        <a:spcBef>
                          <a:spcPts val="0"/>
                        </a:spcBef>
                        <a:spcAft>
                          <a:spcPts val="0"/>
                        </a:spcAft>
                        <a:buClr>
                          <a:schemeClr val="hlink"/>
                        </a:buClr>
                        <a:buSzPts val="2240"/>
                        <a:buFont typeface="Noto Sans Symbols"/>
                        <a:buNone/>
                      </a:pPr>
                      <a:r>
                        <a:rPr lang="en-US" sz="2800" b="0" i="0" u="none" strike="noStrike" cap="none">
                          <a:solidFill>
                            <a:schemeClr val="dk1"/>
                          </a:solidFill>
                          <a:latin typeface="Times"/>
                          <a:ea typeface="Times"/>
                          <a:cs typeface="Times"/>
                          <a:sym typeface="Times"/>
                        </a:rPr>
                        <a:t>2</a:t>
                      </a:r>
                      <a:endParaRPr sz="2800" b="0" i="0" u="none" strike="noStrike" cap="none">
                        <a:solidFill>
                          <a:schemeClr val="dk1"/>
                        </a:solidFill>
                        <a:latin typeface="Arial"/>
                        <a:ea typeface="Arial"/>
                        <a:cs typeface="Arial"/>
                        <a:sym typeface="Arial"/>
                      </a:endParaRPr>
                    </a:p>
                  </a:txBody>
                  <a:tcPr marL="91450" marR="91450" marT="45725" marB="45725">
                    <a:lnL w="9525" cap="flat" cmpd="sng">
                      <a:solidFill>
                        <a:srgbClr val="000000">
                          <a:alpha val="0"/>
                        </a:srgbClr>
                      </a:solidFill>
                      <a:prstDash val="solid"/>
                      <a:round/>
                      <a:headEnd type="none" w="sm" len="sm"/>
                      <a:tailEnd type="none" w="sm" len="sm"/>
                    </a:lnL>
                    <a:lnR w="12700" cap="flat" cmpd="sng">
                      <a:solidFill>
                        <a:schemeClr val="dk1"/>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hlink"/>
                        </a:buClr>
                        <a:buSzPts val="2240"/>
                        <a:buFont typeface="Noto Sans Symbols"/>
                        <a:buNone/>
                      </a:pPr>
                      <a:r>
                        <a:rPr lang="en-US" sz="2800" b="0" i="0" u="none" strike="noStrike" cap="none">
                          <a:solidFill>
                            <a:schemeClr val="dk1"/>
                          </a:solidFill>
                          <a:latin typeface="Times"/>
                          <a:ea typeface="Times"/>
                          <a:cs typeface="Times"/>
                          <a:sym typeface="Times"/>
                        </a:rPr>
                        <a:t>2</a:t>
                      </a:r>
                      <a:endParaRPr sz="2800" b="0" i="0" u="none" strike="noStrike" cap="none">
                        <a:solidFill>
                          <a:schemeClr val="dk1"/>
                        </a:solidFill>
                        <a:latin typeface="Arial"/>
                        <a:ea typeface="Arial"/>
                        <a:cs typeface="Arial"/>
                        <a:sym typeface="Aria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hlink"/>
                        </a:buClr>
                        <a:buSzPts val="2240"/>
                        <a:buFont typeface="Noto Sans Symbols"/>
                        <a:buNone/>
                      </a:pPr>
                      <a:r>
                        <a:rPr lang="en-US" sz="2800" b="0" i="0" u="none" strike="noStrike" cap="none">
                          <a:solidFill>
                            <a:schemeClr val="dk1"/>
                          </a:solidFill>
                          <a:latin typeface="Times"/>
                          <a:ea typeface="Times"/>
                          <a:cs typeface="Times"/>
                          <a:sym typeface="Times"/>
                        </a:rPr>
                        <a:t>3</a:t>
                      </a:r>
                      <a:endParaRPr sz="2800" b="0" i="0" u="none" strike="noStrike" cap="none">
                        <a:solidFill>
                          <a:schemeClr val="dk1"/>
                        </a:solidFill>
                        <a:latin typeface="Arial"/>
                        <a:ea typeface="Arial"/>
                        <a:cs typeface="Arial"/>
                        <a:sym typeface="Aria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hlink"/>
                        </a:buClr>
                        <a:buSzPts val="2240"/>
                        <a:buFont typeface="Noto Sans Symbols"/>
                        <a:buNone/>
                      </a:pPr>
                      <a:r>
                        <a:rPr lang="en-US" sz="2800" b="0" i="0" u="none" strike="noStrike" cap="none">
                          <a:solidFill>
                            <a:schemeClr val="dk1"/>
                          </a:solidFill>
                          <a:latin typeface="Times"/>
                          <a:ea typeface="Times"/>
                          <a:cs typeface="Times"/>
                          <a:sym typeface="Times"/>
                        </a:rPr>
                        <a:t>4</a:t>
                      </a:r>
                      <a:endParaRPr sz="2800" b="0" i="0" u="none" strike="noStrike" cap="none">
                        <a:solidFill>
                          <a:schemeClr val="dk1"/>
                        </a:solidFill>
                        <a:latin typeface="Arial"/>
                        <a:ea typeface="Arial"/>
                        <a:cs typeface="Arial"/>
                        <a:sym typeface="Aria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hlink"/>
                        </a:buClr>
                        <a:buSzPts val="2240"/>
                        <a:buFont typeface="Noto Sans Symbols"/>
                        <a:buNone/>
                      </a:pPr>
                      <a:r>
                        <a:rPr lang="en-US" sz="2800" b="0" i="0" u="none" strike="noStrike" cap="none">
                          <a:solidFill>
                            <a:schemeClr val="dk1"/>
                          </a:solidFill>
                          <a:latin typeface="Times"/>
                          <a:ea typeface="Times"/>
                          <a:cs typeface="Times"/>
                          <a:sym typeface="Times"/>
                        </a:rPr>
                        <a:t>5</a:t>
                      </a:r>
                      <a:endParaRPr sz="2800" b="0" i="0" u="none" strike="noStrike" cap="none">
                        <a:solidFill>
                          <a:schemeClr val="dk1"/>
                        </a:solidFill>
                        <a:latin typeface="Arial"/>
                        <a:ea typeface="Arial"/>
                        <a:cs typeface="Arial"/>
                        <a:sym typeface="Aria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hlink"/>
                        </a:buClr>
                        <a:buSzPts val="2240"/>
                        <a:buFont typeface="Noto Sans Symbols"/>
                        <a:buNone/>
                      </a:pPr>
                      <a:r>
                        <a:rPr lang="en-US" sz="2800" b="0" i="0" u="none" strike="noStrike" cap="none">
                          <a:solidFill>
                            <a:schemeClr val="dk1"/>
                          </a:solidFill>
                          <a:latin typeface="Times"/>
                          <a:ea typeface="Times"/>
                          <a:cs typeface="Times"/>
                          <a:sym typeface="Times"/>
                        </a:rPr>
                        <a:t>6</a:t>
                      </a:r>
                      <a:endParaRPr sz="2800" b="0" i="0" u="none" strike="noStrike" cap="none">
                        <a:solidFill>
                          <a:schemeClr val="dk1"/>
                        </a:solidFill>
                        <a:latin typeface="Arial"/>
                        <a:ea typeface="Arial"/>
                        <a:cs typeface="Arial"/>
                        <a:sym typeface="Aria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hlink"/>
                        </a:buClr>
                        <a:buSzPts val="2240"/>
                        <a:buFont typeface="Noto Sans Symbols"/>
                        <a:buNone/>
                      </a:pPr>
                      <a:r>
                        <a:rPr lang="en-US" sz="2800" b="0" i="0" u="none" strike="noStrike" cap="none">
                          <a:solidFill>
                            <a:schemeClr val="dk1"/>
                          </a:solidFill>
                          <a:latin typeface="Times"/>
                          <a:ea typeface="Times"/>
                          <a:cs typeface="Times"/>
                          <a:sym typeface="Times"/>
                        </a:rPr>
                        <a:t>7</a:t>
                      </a:r>
                      <a:endParaRPr sz="2800" b="0" i="0" u="none" strike="noStrike" cap="none">
                        <a:solidFill>
                          <a:schemeClr val="dk1"/>
                        </a:solidFill>
                        <a:latin typeface="Arial"/>
                        <a:ea typeface="Arial"/>
                        <a:cs typeface="Arial"/>
                        <a:sym typeface="Aria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hlink"/>
                        </a:buClr>
                        <a:buSzPts val="2240"/>
                        <a:buFont typeface="Noto Sans Symbols"/>
                        <a:buNone/>
                      </a:pPr>
                      <a:r>
                        <a:rPr lang="en-US" sz="2800" b="0" i="0" u="none" strike="noStrike" cap="none">
                          <a:solidFill>
                            <a:schemeClr val="dk1"/>
                          </a:solidFill>
                          <a:latin typeface="Times"/>
                          <a:ea typeface="Times"/>
                          <a:cs typeface="Times"/>
                          <a:sym typeface="Times"/>
                        </a:rPr>
                        <a:t>0</a:t>
                      </a:r>
                      <a:endParaRPr sz="2800" b="0" i="0" u="none" strike="noStrike" cap="none">
                        <a:solidFill>
                          <a:schemeClr val="dk1"/>
                        </a:solidFill>
                        <a:latin typeface="Arial"/>
                        <a:ea typeface="Arial"/>
                        <a:cs typeface="Arial"/>
                        <a:sym typeface="Aria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hlink"/>
                        </a:buClr>
                        <a:buSzPts val="2240"/>
                        <a:buFont typeface="Noto Sans Symbols"/>
                        <a:buNone/>
                      </a:pPr>
                      <a:r>
                        <a:rPr lang="en-US" sz="2800" b="0" i="0" u="none" strike="noStrike" cap="none">
                          <a:solidFill>
                            <a:schemeClr val="dk1"/>
                          </a:solidFill>
                          <a:latin typeface="Times"/>
                          <a:ea typeface="Times"/>
                          <a:cs typeface="Times"/>
                          <a:sym typeface="Times"/>
                        </a:rPr>
                        <a:t>1</a:t>
                      </a:r>
                      <a:endParaRPr sz="2800" b="0" i="0" u="none" strike="noStrike" cap="none">
                        <a:solidFill>
                          <a:schemeClr val="dk1"/>
                        </a:solidFill>
                        <a:latin typeface="Arial"/>
                        <a:ea typeface="Arial"/>
                        <a:cs typeface="Arial"/>
                        <a:sym typeface="Aria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390400">
                <a:tc>
                  <a:txBody>
                    <a:bodyPr/>
                    <a:lstStyle/>
                    <a:p>
                      <a:pPr marL="0" marR="0" lvl="0" indent="0" algn="ctr" rtl="0">
                        <a:lnSpc>
                          <a:spcPct val="100000"/>
                        </a:lnSpc>
                        <a:spcBef>
                          <a:spcPts val="0"/>
                        </a:spcBef>
                        <a:spcAft>
                          <a:spcPts val="0"/>
                        </a:spcAft>
                        <a:buClr>
                          <a:schemeClr val="hlink"/>
                        </a:buClr>
                        <a:buSzPts val="2240"/>
                        <a:buFont typeface="Noto Sans Symbols"/>
                        <a:buNone/>
                      </a:pPr>
                      <a:r>
                        <a:rPr lang="en-US" sz="2800" b="0" i="0" u="none" strike="noStrike" cap="none">
                          <a:solidFill>
                            <a:schemeClr val="dk1"/>
                          </a:solidFill>
                          <a:latin typeface="Times"/>
                          <a:ea typeface="Times"/>
                          <a:cs typeface="Times"/>
                          <a:sym typeface="Times"/>
                        </a:rPr>
                        <a:t>3</a:t>
                      </a:r>
                      <a:endParaRPr sz="2800" b="0" i="0" u="none" strike="noStrike" cap="none">
                        <a:solidFill>
                          <a:schemeClr val="dk1"/>
                        </a:solidFill>
                        <a:latin typeface="Arial"/>
                        <a:ea typeface="Arial"/>
                        <a:cs typeface="Arial"/>
                        <a:sym typeface="Arial"/>
                      </a:endParaRPr>
                    </a:p>
                  </a:txBody>
                  <a:tcPr marL="91450" marR="91450" marT="45725" marB="45725">
                    <a:lnL w="9525" cap="flat" cmpd="sng">
                      <a:solidFill>
                        <a:srgbClr val="000000">
                          <a:alpha val="0"/>
                        </a:srgbClr>
                      </a:solidFill>
                      <a:prstDash val="solid"/>
                      <a:round/>
                      <a:headEnd type="none" w="sm" len="sm"/>
                      <a:tailEnd type="none" w="sm" len="sm"/>
                    </a:lnL>
                    <a:lnR w="12700" cap="flat" cmpd="sng">
                      <a:solidFill>
                        <a:schemeClr val="dk1"/>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hlink"/>
                        </a:buClr>
                        <a:buSzPts val="2240"/>
                        <a:buFont typeface="Noto Sans Symbols"/>
                        <a:buNone/>
                      </a:pPr>
                      <a:r>
                        <a:rPr lang="en-US" sz="2800" b="0" i="0" u="none" strike="noStrike" cap="none">
                          <a:solidFill>
                            <a:schemeClr val="dk1"/>
                          </a:solidFill>
                          <a:latin typeface="Times"/>
                          <a:ea typeface="Times"/>
                          <a:cs typeface="Times"/>
                          <a:sym typeface="Times"/>
                        </a:rPr>
                        <a:t>3</a:t>
                      </a:r>
                      <a:endParaRPr sz="2800" b="0" i="0" u="none" strike="noStrike" cap="none">
                        <a:solidFill>
                          <a:schemeClr val="dk1"/>
                        </a:solidFill>
                        <a:latin typeface="Arial"/>
                        <a:ea typeface="Arial"/>
                        <a:cs typeface="Arial"/>
                        <a:sym typeface="Aria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hlink"/>
                        </a:buClr>
                        <a:buSzPts val="2240"/>
                        <a:buFont typeface="Noto Sans Symbols"/>
                        <a:buNone/>
                      </a:pPr>
                      <a:r>
                        <a:rPr lang="en-US" sz="2800" b="0" i="0" u="none" strike="noStrike" cap="none">
                          <a:solidFill>
                            <a:schemeClr val="dk1"/>
                          </a:solidFill>
                          <a:latin typeface="Times"/>
                          <a:ea typeface="Times"/>
                          <a:cs typeface="Times"/>
                          <a:sym typeface="Times"/>
                        </a:rPr>
                        <a:t>4</a:t>
                      </a:r>
                      <a:endParaRPr sz="2800" b="0" i="0" u="none" strike="noStrike" cap="none">
                        <a:solidFill>
                          <a:schemeClr val="dk1"/>
                        </a:solidFill>
                        <a:latin typeface="Arial"/>
                        <a:ea typeface="Arial"/>
                        <a:cs typeface="Arial"/>
                        <a:sym typeface="Aria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hlink"/>
                        </a:buClr>
                        <a:buSzPts val="2240"/>
                        <a:buFont typeface="Noto Sans Symbols"/>
                        <a:buNone/>
                      </a:pPr>
                      <a:r>
                        <a:rPr lang="en-US" sz="2800" b="0" i="0" u="none" strike="noStrike" cap="none">
                          <a:solidFill>
                            <a:schemeClr val="dk1"/>
                          </a:solidFill>
                          <a:latin typeface="Times"/>
                          <a:ea typeface="Times"/>
                          <a:cs typeface="Times"/>
                          <a:sym typeface="Times"/>
                        </a:rPr>
                        <a:t>5</a:t>
                      </a:r>
                      <a:endParaRPr sz="2800" b="0" i="0" u="none" strike="noStrike" cap="none">
                        <a:solidFill>
                          <a:schemeClr val="dk1"/>
                        </a:solidFill>
                        <a:latin typeface="Arial"/>
                        <a:ea typeface="Arial"/>
                        <a:cs typeface="Arial"/>
                        <a:sym typeface="Aria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hlink"/>
                        </a:buClr>
                        <a:buSzPts val="2240"/>
                        <a:buFont typeface="Noto Sans Symbols"/>
                        <a:buNone/>
                      </a:pPr>
                      <a:r>
                        <a:rPr lang="en-US" sz="2800" b="0" i="0" u="none" strike="noStrike" cap="none">
                          <a:solidFill>
                            <a:schemeClr val="dk1"/>
                          </a:solidFill>
                          <a:latin typeface="Times"/>
                          <a:ea typeface="Times"/>
                          <a:cs typeface="Times"/>
                          <a:sym typeface="Times"/>
                        </a:rPr>
                        <a:t>6</a:t>
                      </a:r>
                      <a:endParaRPr sz="2800" b="0" i="0" u="none" strike="noStrike" cap="none">
                        <a:solidFill>
                          <a:schemeClr val="dk1"/>
                        </a:solidFill>
                        <a:latin typeface="Arial"/>
                        <a:ea typeface="Arial"/>
                        <a:cs typeface="Arial"/>
                        <a:sym typeface="Aria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hlink"/>
                        </a:buClr>
                        <a:buSzPts val="2240"/>
                        <a:buFont typeface="Noto Sans Symbols"/>
                        <a:buNone/>
                      </a:pPr>
                      <a:r>
                        <a:rPr lang="en-US" sz="2800" b="0" i="0" u="none" strike="noStrike" cap="none">
                          <a:solidFill>
                            <a:schemeClr val="dk1"/>
                          </a:solidFill>
                          <a:latin typeface="Times"/>
                          <a:ea typeface="Times"/>
                          <a:cs typeface="Times"/>
                          <a:sym typeface="Times"/>
                        </a:rPr>
                        <a:t>7</a:t>
                      </a:r>
                      <a:endParaRPr sz="2800" b="0" i="0" u="none" strike="noStrike" cap="none">
                        <a:solidFill>
                          <a:schemeClr val="dk1"/>
                        </a:solidFill>
                        <a:latin typeface="Arial"/>
                        <a:ea typeface="Arial"/>
                        <a:cs typeface="Arial"/>
                        <a:sym typeface="Aria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hlink"/>
                        </a:buClr>
                        <a:buSzPts val="2240"/>
                        <a:buFont typeface="Noto Sans Symbols"/>
                        <a:buNone/>
                      </a:pPr>
                      <a:r>
                        <a:rPr lang="en-US" sz="2800" b="0" i="0" u="none" strike="noStrike" cap="none">
                          <a:solidFill>
                            <a:schemeClr val="dk1"/>
                          </a:solidFill>
                          <a:latin typeface="Times"/>
                          <a:ea typeface="Times"/>
                          <a:cs typeface="Times"/>
                          <a:sym typeface="Times"/>
                        </a:rPr>
                        <a:t>0</a:t>
                      </a:r>
                      <a:endParaRPr sz="2800" b="0" i="0" u="none" strike="noStrike" cap="none">
                        <a:solidFill>
                          <a:schemeClr val="dk1"/>
                        </a:solidFill>
                        <a:latin typeface="Arial"/>
                        <a:ea typeface="Arial"/>
                        <a:cs typeface="Arial"/>
                        <a:sym typeface="Aria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hlink"/>
                        </a:buClr>
                        <a:buSzPts val="2240"/>
                        <a:buFont typeface="Noto Sans Symbols"/>
                        <a:buNone/>
                      </a:pPr>
                      <a:r>
                        <a:rPr lang="en-US" sz="2800" b="0" i="0" u="none" strike="noStrike" cap="none">
                          <a:solidFill>
                            <a:schemeClr val="dk1"/>
                          </a:solidFill>
                          <a:latin typeface="Times"/>
                          <a:ea typeface="Times"/>
                          <a:cs typeface="Times"/>
                          <a:sym typeface="Times"/>
                        </a:rPr>
                        <a:t>1</a:t>
                      </a:r>
                      <a:endParaRPr sz="2800" b="0" i="0" u="none" strike="noStrike" cap="none">
                        <a:solidFill>
                          <a:schemeClr val="dk1"/>
                        </a:solidFill>
                        <a:latin typeface="Arial"/>
                        <a:ea typeface="Arial"/>
                        <a:cs typeface="Arial"/>
                        <a:sym typeface="Aria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hlink"/>
                        </a:buClr>
                        <a:buSzPts val="2240"/>
                        <a:buFont typeface="Noto Sans Symbols"/>
                        <a:buNone/>
                      </a:pPr>
                      <a:r>
                        <a:rPr lang="en-US" sz="2800" b="0" i="0" u="none" strike="noStrike" cap="none">
                          <a:solidFill>
                            <a:schemeClr val="dk1"/>
                          </a:solidFill>
                          <a:latin typeface="Times"/>
                          <a:ea typeface="Times"/>
                          <a:cs typeface="Times"/>
                          <a:sym typeface="Times"/>
                        </a:rPr>
                        <a:t>2</a:t>
                      </a:r>
                      <a:endParaRPr sz="2800" b="0" i="0" u="none" strike="noStrike" cap="none">
                        <a:solidFill>
                          <a:schemeClr val="dk1"/>
                        </a:solidFill>
                        <a:latin typeface="Arial"/>
                        <a:ea typeface="Arial"/>
                        <a:cs typeface="Arial"/>
                        <a:sym typeface="Aria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390400">
                <a:tc>
                  <a:txBody>
                    <a:bodyPr/>
                    <a:lstStyle/>
                    <a:p>
                      <a:pPr marL="0" marR="0" lvl="0" indent="0" algn="ctr" rtl="0">
                        <a:lnSpc>
                          <a:spcPct val="100000"/>
                        </a:lnSpc>
                        <a:spcBef>
                          <a:spcPts val="0"/>
                        </a:spcBef>
                        <a:spcAft>
                          <a:spcPts val="0"/>
                        </a:spcAft>
                        <a:buClr>
                          <a:schemeClr val="hlink"/>
                        </a:buClr>
                        <a:buSzPts val="2240"/>
                        <a:buFont typeface="Noto Sans Symbols"/>
                        <a:buNone/>
                      </a:pPr>
                      <a:r>
                        <a:rPr lang="en-US" sz="2800" b="0" i="0" u="none" strike="noStrike" cap="none">
                          <a:solidFill>
                            <a:schemeClr val="dk1"/>
                          </a:solidFill>
                          <a:latin typeface="Times"/>
                          <a:ea typeface="Times"/>
                          <a:cs typeface="Times"/>
                          <a:sym typeface="Times"/>
                        </a:rPr>
                        <a:t>4</a:t>
                      </a:r>
                      <a:endParaRPr sz="2800" b="0" i="0" u="none" strike="noStrike" cap="none">
                        <a:solidFill>
                          <a:schemeClr val="dk1"/>
                        </a:solidFill>
                        <a:latin typeface="Arial"/>
                        <a:ea typeface="Arial"/>
                        <a:cs typeface="Arial"/>
                        <a:sym typeface="Arial"/>
                      </a:endParaRPr>
                    </a:p>
                  </a:txBody>
                  <a:tcPr marL="91450" marR="91450" marT="45725" marB="45725">
                    <a:lnL w="9525" cap="flat" cmpd="sng">
                      <a:solidFill>
                        <a:srgbClr val="000000">
                          <a:alpha val="0"/>
                        </a:srgbClr>
                      </a:solidFill>
                      <a:prstDash val="solid"/>
                      <a:round/>
                      <a:headEnd type="none" w="sm" len="sm"/>
                      <a:tailEnd type="none" w="sm" len="sm"/>
                    </a:lnL>
                    <a:lnR w="12700" cap="flat" cmpd="sng">
                      <a:solidFill>
                        <a:schemeClr val="dk1"/>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hlink"/>
                        </a:buClr>
                        <a:buSzPts val="2240"/>
                        <a:buFont typeface="Noto Sans Symbols"/>
                        <a:buNone/>
                      </a:pPr>
                      <a:r>
                        <a:rPr lang="en-US" sz="2800" b="0" i="0" u="none" strike="noStrike" cap="none">
                          <a:solidFill>
                            <a:schemeClr val="dk1"/>
                          </a:solidFill>
                          <a:latin typeface="Times"/>
                          <a:ea typeface="Times"/>
                          <a:cs typeface="Times"/>
                          <a:sym typeface="Times"/>
                        </a:rPr>
                        <a:t>4</a:t>
                      </a:r>
                      <a:endParaRPr sz="2800" b="0" i="0" u="none" strike="noStrike" cap="none">
                        <a:solidFill>
                          <a:schemeClr val="dk1"/>
                        </a:solidFill>
                        <a:latin typeface="Arial"/>
                        <a:ea typeface="Arial"/>
                        <a:cs typeface="Arial"/>
                        <a:sym typeface="Aria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hlink"/>
                        </a:buClr>
                        <a:buSzPts val="2240"/>
                        <a:buFont typeface="Noto Sans Symbols"/>
                        <a:buNone/>
                      </a:pPr>
                      <a:r>
                        <a:rPr lang="en-US" sz="2800" b="0" i="0" u="none" strike="noStrike" cap="none">
                          <a:solidFill>
                            <a:schemeClr val="dk1"/>
                          </a:solidFill>
                          <a:latin typeface="Times"/>
                          <a:ea typeface="Times"/>
                          <a:cs typeface="Times"/>
                          <a:sym typeface="Times"/>
                        </a:rPr>
                        <a:t>5</a:t>
                      </a:r>
                      <a:endParaRPr sz="2800" b="0" i="0" u="none" strike="noStrike" cap="none">
                        <a:solidFill>
                          <a:schemeClr val="dk1"/>
                        </a:solidFill>
                        <a:latin typeface="Arial"/>
                        <a:ea typeface="Arial"/>
                        <a:cs typeface="Arial"/>
                        <a:sym typeface="Aria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hlink"/>
                        </a:buClr>
                        <a:buSzPts val="2240"/>
                        <a:buFont typeface="Noto Sans Symbols"/>
                        <a:buNone/>
                      </a:pPr>
                      <a:r>
                        <a:rPr lang="en-US" sz="2800" b="0" i="0" u="none" strike="noStrike" cap="none">
                          <a:solidFill>
                            <a:schemeClr val="dk1"/>
                          </a:solidFill>
                          <a:latin typeface="Times"/>
                          <a:ea typeface="Times"/>
                          <a:cs typeface="Times"/>
                          <a:sym typeface="Times"/>
                        </a:rPr>
                        <a:t>6</a:t>
                      </a:r>
                      <a:endParaRPr sz="2800" b="0" i="0" u="none" strike="noStrike" cap="none">
                        <a:solidFill>
                          <a:schemeClr val="dk1"/>
                        </a:solidFill>
                        <a:latin typeface="Arial"/>
                        <a:ea typeface="Arial"/>
                        <a:cs typeface="Arial"/>
                        <a:sym typeface="Aria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hlink"/>
                        </a:buClr>
                        <a:buSzPts val="2240"/>
                        <a:buFont typeface="Noto Sans Symbols"/>
                        <a:buNone/>
                      </a:pPr>
                      <a:r>
                        <a:rPr lang="en-US" sz="2800" b="0" i="0" u="none" strike="noStrike" cap="none">
                          <a:solidFill>
                            <a:schemeClr val="dk1"/>
                          </a:solidFill>
                          <a:latin typeface="Times"/>
                          <a:ea typeface="Times"/>
                          <a:cs typeface="Times"/>
                          <a:sym typeface="Times"/>
                        </a:rPr>
                        <a:t>7</a:t>
                      </a:r>
                      <a:endParaRPr sz="2800" b="0" i="0" u="none" strike="noStrike" cap="none">
                        <a:solidFill>
                          <a:schemeClr val="dk1"/>
                        </a:solidFill>
                        <a:latin typeface="Arial"/>
                        <a:ea typeface="Arial"/>
                        <a:cs typeface="Arial"/>
                        <a:sym typeface="Aria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hlink"/>
                        </a:buClr>
                        <a:buSzPts val="2240"/>
                        <a:buFont typeface="Noto Sans Symbols"/>
                        <a:buNone/>
                      </a:pPr>
                      <a:r>
                        <a:rPr lang="en-US" sz="2800" b="0" i="0" u="none" strike="noStrike" cap="none">
                          <a:solidFill>
                            <a:schemeClr val="dk1"/>
                          </a:solidFill>
                          <a:latin typeface="Times"/>
                          <a:ea typeface="Times"/>
                          <a:cs typeface="Times"/>
                          <a:sym typeface="Times"/>
                        </a:rPr>
                        <a:t>0</a:t>
                      </a:r>
                      <a:endParaRPr sz="2800" b="0" i="0" u="none" strike="noStrike" cap="none">
                        <a:solidFill>
                          <a:schemeClr val="dk1"/>
                        </a:solidFill>
                        <a:latin typeface="Arial"/>
                        <a:ea typeface="Arial"/>
                        <a:cs typeface="Arial"/>
                        <a:sym typeface="Aria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hlink"/>
                        </a:buClr>
                        <a:buSzPts val="2240"/>
                        <a:buFont typeface="Noto Sans Symbols"/>
                        <a:buNone/>
                      </a:pPr>
                      <a:r>
                        <a:rPr lang="en-US" sz="2800" b="0" i="0" u="none" strike="noStrike" cap="none">
                          <a:solidFill>
                            <a:schemeClr val="dk1"/>
                          </a:solidFill>
                          <a:latin typeface="Times"/>
                          <a:ea typeface="Times"/>
                          <a:cs typeface="Times"/>
                          <a:sym typeface="Times"/>
                        </a:rPr>
                        <a:t>1</a:t>
                      </a:r>
                      <a:endParaRPr sz="2800" b="0" i="0" u="none" strike="noStrike" cap="none">
                        <a:solidFill>
                          <a:schemeClr val="dk1"/>
                        </a:solidFill>
                        <a:latin typeface="Arial"/>
                        <a:ea typeface="Arial"/>
                        <a:cs typeface="Arial"/>
                        <a:sym typeface="Aria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hlink"/>
                        </a:buClr>
                        <a:buSzPts val="2240"/>
                        <a:buFont typeface="Noto Sans Symbols"/>
                        <a:buNone/>
                      </a:pPr>
                      <a:r>
                        <a:rPr lang="en-US" sz="2800" b="0" i="0" u="none" strike="noStrike" cap="none">
                          <a:solidFill>
                            <a:schemeClr val="dk1"/>
                          </a:solidFill>
                          <a:latin typeface="Times"/>
                          <a:ea typeface="Times"/>
                          <a:cs typeface="Times"/>
                          <a:sym typeface="Times"/>
                        </a:rPr>
                        <a:t>2</a:t>
                      </a:r>
                      <a:endParaRPr sz="2800" b="0" i="0" u="none" strike="noStrike" cap="none">
                        <a:solidFill>
                          <a:schemeClr val="dk1"/>
                        </a:solidFill>
                        <a:latin typeface="Arial"/>
                        <a:ea typeface="Arial"/>
                        <a:cs typeface="Arial"/>
                        <a:sym typeface="Aria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hlink"/>
                        </a:buClr>
                        <a:buSzPts val="2240"/>
                        <a:buFont typeface="Noto Sans Symbols"/>
                        <a:buNone/>
                      </a:pPr>
                      <a:r>
                        <a:rPr lang="en-US" sz="2800" b="0" i="0" u="none" strike="noStrike" cap="none">
                          <a:solidFill>
                            <a:schemeClr val="dk1"/>
                          </a:solidFill>
                          <a:latin typeface="Times"/>
                          <a:ea typeface="Times"/>
                          <a:cs typeface="Times"/>
                          <a:sym typeface="Times"/>
                        </a:rPr>
                        <a:t>3</a:t>
                      </a:r>
                      <a:endParaRPr sz="2800" b="0" i="0" u="none" strike="noStrike" cap="none">
                        <a:solidFill>
                          <a:schemeClr val="dk1"/>
                        </a:solidFill>
                        <a:latin typeface="Arial"/>
                        <a:ea typeface="Arial"/>
                        <a:cs typeface="Arial"/>
                        <a:sym typeface="Aria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r h="390400">
                <a:tc>
                  <a:txBody>
                    <a:bodyPr/>
                    <a:lstStyle/>
                    <a:p>
                      <a:pPr marL="0" marR="0" lvl="0" indent="0" algn="ctr" rtl="0">
                        <a:lnSpc>
                          <a:spcPct val="100000"/>
                        </a:lnSpc>
                        <a:spcBef>
                          <a:spcPts val="0"/>
                        </a:spcBef>
                        <a:spcAft>
                          <a:spcPts val="0"/>
                        </a:spcAft>
                        <a:buClr>
                          <a:schemeClr val="hlink"/>
                        </a:buClr>
                        <a:buSzPts val="2240"/>
                        <a:buFont typeface="Noto Sans Symbols"/>
                        <a:buNone/>
                      </a:pPr>
                      <a:r>
                        <a:rPr lang="en-US" sz="2800" b="0" i="0" u="none" strike="noStrike" cap="none">
                          <a:solidFill>
                            <a:schemeClr val="dk1"/>
                          </a:solidFill>
                          <a:latin typeface="Times"/>
                          <a:ea typeface="Times"/>
                          <a:cs typeface="Times"/>
                          <a:sym typeface="Times"/>
                        </a:rPr>
                        <a:t>5</a:t>
                      </a:r>
                      <a:endParaRPr sz="2800" b="0" i="0" u="none" strike="noStrike" cap="none">
                        <a:solidFill>
                          <a:schemeClr val="dk1"/>
                        </a:solidFill>
                        <a:latin typeface="Arial"/>
                        <a:ea typeface="Arial"/>
                        <a:cs typeface="Arial"/>
                        <a:sym typeface="Arial"/>
                      </a:endParaRPr>
                    </a:p>
                  </a:txBody>
                  <a:tcPr marL="91450" marR="91450" marT="45725" marB="45725">
                    <a:lnL w="9525" cap="flat" cmpd="sng">
                      <a:solidFill>
                        <a:srgbClr val="000000">
                          <a:alpha val="0"/>
                        </a:srgbClr>
                      </a:solidFill>
                      <a:prstDash val="solid"/>
                      <a:round/>
                      <a:headEnd type="none" w="sm" len="sm"/>
                      <a:tailEnd type="none" w="sm" len="sm"/>
                    </a:lnL>
                    <a:lnR w="12700" cap="flat" cmpd="sng">
                      <a:solidFill>
                        <a:schemeClr val="dk1"/>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hlink"/>
                        </a:buClr>
                        <a:buSzPts val="2240"/>
                        <a:buFont typeface="Noto Sans Symbols"/>
                        <a:buNone/>
                      </a:pPr>
                      <a:r>
                        <a:rPr lang="en-US" sz="2800" b="0" i="0" u="none" strike="noStrike" cap="none">
                          <a:solidFill>
                            <a:schemeClr val="dk1"/>
                          </a:solidFill>
                          <a:latin typeface="Times"/>
                          <a:ea typeface="Times"/>
                          <a:cs typeface="Times"/>
                          <a:sym typeface="Times"/>
                        </a:rPr>
                        <a:t>5</a:t>
                      </a:r>
                      <a:endParaRPr sz="2800" b="0" i="0" u="none" strike="noStrike" cap="none">
                        <a:solidFill>
                          <a:schemeClr val="dk1"/>
                        </a:solidFill>
                        <a:latin typeface="Arial"/>
                        <a:ea typeface="Arial"/>
                        <a:cs typeface="Arial"/>
                        <a:sym typeface="Aria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hlink"/>
                        </a:buClr>
                        <a:buSzPts val="2240"/>
                        <a:buFont typeface="Noto Sans Symbols"/>
                        <a:buNone/>
                      </a:pPr>
                      <a:r>
                        <a:rPr lang="en-US" sz="2800" b="0" i="0" u="none" strike="noStrike" cap="none">
                          <a:solidFill>
                            <a:schemeClr val="dk1"/>
                          </a:solidFill>
                          <a:latin typeface="Times"/>
                          <a:ea typeface="Times"/>
                          <a:cs typeface="Times"/>
                          <a:sym typeface="Times"/>
                        </a:rPr>
                        <a:t>6</a:t>
                      </a:r>
                      <a:endParaRPr sz="2800" b="0" i="0" u="none" strike="noStrike" cap="none">
                        <a:solidFill>
                          <a:schemeClr val="dk1"/>
                        </a:solidFill>
                        <a:latin typeface="Arial"/>
                        <a:ea typeface="Arial"/>
                        <a:cs typeface="Arial"/>
                        <a:sym typeface="Aria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hlink"/>
                        </a:buClr>
                        <a:buSzPts val="2240"/>
                        <a:buFont typeface="Noto Sans Symbols"/>
                        <a:buNone/>
                      </a:pPr>
                      <a:r>
                        <a:rPr lang="en-US" sz="2800" b="0" i="0" u="none" strike="noStrike" cap="none">
                          <a:solidFill>
                            <a:schemeClr val="dk1"/>
                          </a:solidFill>
                          <a:latin typeface="Times"/>
                          <a:ea typeface="Times"/>
                          <a:cs typeface="Times"/>
                          <a:sym typeface="Times"/>
                        </a:rPr>
                        <a:t>7</a:t>
                      </a:r>
                      <a:endParaRPr sz="2800" b="0" i="0" u="none" strike="noStrike" cap="none">
                        <a:solidFill>
                          <a:schemeClr val="dk1"/>
                        </a:solidFill>
                        <a:latin typeface="Arial"/>
                        <a:ea typeface="Arial"/>
                        <a:cs typeface="Arial"/>
                        <a:sym typeface="Aria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hlink"/>
                        </a:buClr>
                        <a:buSzPts val="2240"/>
                        <a:buFont typeface="Noto Sans Symbols"/>
                        <a:buNone/>
                      </a:pPr>
                      <a:r>
                        <a:rPr lang="en-US" sz="2800" b="0" i="0" u="none" strike="noStrike" cap="none">
                          <a:solidFill>
                            <a:schemeClr val="dk1"/>
                          </a:solidFill>
                          <a:latin typeface="Times"/>
                          <a:ea typeface="Times"/>
                          <a:cs typeface="Times"/>
                          <a:sym typeface="Times"/>
                        </a:rPr>
                        <a:t>0</a:t>
                      </a:r>
                      <a:endParaRPr sz="2800" b="0" i="0" u="none" strike="noStrike" cap="none">
                        <a:solidFill>
                          <a:schemeClr val="dk1"/>
                        </a:solidFill>
                        <a:latin typeface="Arial"/>
                        <a:ea typeface="Arial"/>
                        <a:cs typeface="Arial"/>
                        <a:sym typeface="Aria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hlink"/>
                        </a:buClr>
                        <a:buSzPts val="2240"/>
                        <a:buFont typeface="Noto Sans Symbols"/>
                        <a:buNone/>
                      </a:pPr>
                      <a:r>
                        <a:rPr lang="en-US" sz="2800" b="0" i="0" u="none" strike="noStrike" cap="none">
                          <a:solidFill>
                            <a:schemeClr val="dk1"/>
                          </a:solidFill>
                          <a:latin typeface="Times"/>
                          <a:ea typeface="Times"/>
                          <a:cs typeface="Times"/>
                          <a:sym typeface="Times"/>
                        </a:rPr>
                        <a:t>1</a:t>
                      </a:r>
                      <a:endParaRPr sz="2800" b="0" i="0" u="none" strike="noStrike" cap="none">
                        <a:solidFill>
                          <a:schemeClr val="dk1"/>
                        </a:solidFill>
                        <a:latin typeface="Arial"/>
                        <a:ea typeface="Arial"/>
                        <a:cs typeface="Arial"/>
                        <a:sym typeface="Aria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hlink"/>
                        </a:buClr>
                        <a:buSzPts val="2240"/>
                        <a:buFont typeface="Noto Sans Symbols"/>
                        <a:buNone/>
                      </a:pPr>
                      <a:r>
                        <a:rPr lang="en-US" sz="2800" b="0" i="0" u="none" strike="noStrike" cap="none">
                          <a:solidFill>
                            <a:schemeClr val="dk1"/>
                          </a:solidFill>
                          <a:latin typeface="Times"/>
                          <a:ea typeface="Times"/>
                          <a:cs typeface="Times"/>
                          <a:sym typeface="Times"/>
                        </a:rPr>
                        <a:t>2</a:t>
                      </a:r>
                      <a:endParaRPr sz="2800" b="0" i="0" u="none" strike="noStrike" cap="none">
                        <a:solidFill>
                          <a:schemeClr val="dk1"/>
                        </a:solidFill>
                        <a:latin typeface="Arial"/>
                        <a:ea typeface="Arial"/>
                        <a:cs typeface="Arial"/>
                        <a:sym typeface="Aria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hlink"/>
                        </a:buClr>
                        <a:buSzPts val="2240"/>
                        <a:buFont typeface="Noto Sans Symbols"/>
                        <a:buNone/>
                      </a:pPr>
                      <a:r>
                        <a:rPr lang="en-US" sz="2800" b="0" i="0" u="none" strike="noStrike" cap="none">
                          <a:solidFill>
                            <a:schemeClr val="dk1"/>
                          </a:solidFill>
                          <a:latin typeface="Times"/>
                          <a:ea typeface="Times"/>
                          <a:cs typeface="Times"/>
                          <a:sym typeface="Times"/>
                        </a:rPr>
                        <a:t>3</a:t>
                      </a:r>
                      <a:endParaRPr sz="2800" b="0" i="0" u="none" strike="noStrike" cap="none">
                        <a:solidFill>
                          <a:schemeClr val="dk1"/>
                        </a:solidFill>
                        <a:latin typeface="Arial"/>
                        <a:ea typeface="Arial"/>
                        <a:cs typeface="Arial"/>
                        <a:sym typeface="Aria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hlink"/>
                        </a:buClr>
                        <a:buSzPts val="2240"/>
                        <a:buFont typeface="Noto Sans Symbols"/>
                        <a:buNone/>
                      </a:pPr>
                      <a:r>
                        <a:rPr lang="en-US" sz="2800" b="0" i="0" u="none" strike="noStrike" cap="none">
                          <a:solidFill>
                            <a:schemeClr val="dk1"/>
                          </a:solidFill>
                          <a:latin typeface="Times"/>
                          <a:ea typeface="Times"/>
                          <a:cs typeface="Times"/>
                          <a:sym typeface="Times"/>
                        </a:rPr>
                        <a:t>4</a:t>
                      </a:r>
                      <a:endParaRPr sz="2800" b="0" i="0" u="none" strike="noStrike" cap="none">
                        <a:solidFill>
                          <a:schemeClr val="dk1"/>
                        </a:solidFill>
                        <a:latin typeface="Arial"/>
                        <a:ea typeface="Arial"/>
                        <a:cs typeface="Arial"/>
                        <a:sym typeface="Aria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6"/>
                  </a:ext>
                </a:extLst>
              </a:tr>
              <a:tr h="390400">
                <a:tc>
                  <a:txBody>
                    <a:bodyPr/>
                    <a:lstStyle/>
                    <a:p>
                      <a:pPr marL="0" marR="0" lvl="0" indent="0" algn="ctr" rtl="0">
                        <a:lnSpc>
                          <a:spcPct val="100000"/>
                        </a:lnSpc>
                        <a:spcBef>
                          <a:spcPts val="0"/>
                        </a:spcBef>
                        <a:spcAft>
                          <a:spcPts val="0"/>
                        </a:spcAft>
                        <a:buClr>
                          <a:schemeClr val="hlink"/>
                        </a:buClr>
                        <a:buSzPts val="2240"/>
                        <a:buFont typeface="Noto Sans Symbols"/>
                        <a:buNone/>
                      </a:pPr>
                      <a:r>
                        <a:rPr lang="en-US" sz="2800" b="0" i="0" u="none" strike="noStrike" cap="none">
                          <a:solidFill>
                            <a:schemeClr val="dk1"/>
                          </a:solidFill>
                          <a:latin typeface="Times"/>
                          <a:ea typeface="Times"/>
                          <a:cs typeface="Times"/>
                          <a:sym typeface="Times"/>
                        </a:rPr>
                        <a:t>6</a:t>
                      </a:r>
                      <a:endParaRPr sz="2800" b="0" i="0" u="none" strike="noStrike" cap="none">
                        <a:solidFill>
                          <a:schemeClr val="dk1"/>
                        </a:solidFill>
                        <a:latin typeface="Arial"/>
                        <a:ea typeface="Arial"/>
                        <a:cs typeface="Arial"/>
                        <a:sym typeface="Arial"/>
                      </a:endParaRPr>
                    </a:p>
                  </a:txBody>
                  <a:tcPr marL="91450" marR="91450" marT="45725" marB="45725">
                    <a:lnL w="9525" cap="flat" cmpd="sng">
                      <a:solidFill>
                        <a:srgbClr val="000000">
                          <a:alpha val="0"/>
                        </a:srgbClr>
                      </a:solidFill>
                      <a:prstDash val="solid"/>
                      <a:round/>
                      <a:headEnd type="none" w="sm" len="sm"/>
                      <a:tailEnd type="none" w="sm" len="sm"/>
                    </a:lnL>
                    <a:lnR w="12700" cap="flat" cmpd="sng">
                      <a:solidFill>
                        <a:schemeClr val="dk1"/>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hlink"/>
                        </a:buClr>
                        <a:buSzPts val="2240"/>
                        <a:buFont typeface="Noto Sans Symbols"/>
                        <a:buNone/>
                      </a:pPr>
                      <a:r>
                        <a:rPr lang="en-US" sz="2800" b="0" i="0" u="none" strike="noStrike" cap="none">
                          <a:solidFill>
                            <a:schemeClr val="dk1"/>
                          </a:solidFill>
                          <a:latin typeface="Times"/>
                          <a:ea typeface="Times"/>
                          <a:cs typeface="Times"/>
                          <a:sym typeface="Times"/>
                        </a:rPr>
                        <a:t>6</a:t>
                      </a:r>
                      <a:endParaRPr sz="2800" b="0" i="0" u="none" strike="noStrike" cap="none">
                        <a:solidFill>
                          <a:schemeClr val="dk1"/>
                        </a:solidFill>
                        <a:latin typeface="Arial"/>
                        <a:ea typeface="Arial"/>
                        <a:cs typeface="Arial"/>
                        <a:sym typeface="Aria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hlink"/>
                        </a:buClr>
                        <a:buSzPts val="2240"/>
                        <a:buFont typeface="Noto Sans Symbols"/>
                        <a:buNone/>
                      </a:pPr>
                      <a:r>
                        <a:rPr lang="en-US" sz="2800" b="0" i="0" u="none" strike="noStrike" cap="none">
                          <a:solidFill>
                            <a:schemeClr val="dk1"/>
                          </a:solidFill>
                          <a:latin typeface="Times"/>
                          <a:ea typeface="Times"/>
                          <a:cs typeface="Times"/>
                          <a:sym typeface="Times"/>
                        </a:rPr>
                        <a:t>7</a:t>
                      </a:r>
                      <a:endParaRPr sz="2800" b="0" i="0" u="none" strike="noStrike" cap="none">
                        <a:solidFill>
                          <a:schemeClr val="dk1"/>
                        </a:solidFill>
                        <a:latin typeface="Arial"/>
                        <a:ea typeface="Arial"/>
                        <a:cs typeface="Arial"/>
                        <a:sym typeface="Aria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hlink"/>
                        </a:buClr>
                        <a:buSzPts val="2240"/>
                        <a:buFont typeface="Noto Sans Symbols"/>
                        <a:buNone/>
                      </a:pPr>
                      <a:r>
                        <a:rPr lang="en-US" sz="2800" b="0" i="0" u="none" strike="noStrike" cap="none">
                          <a:solidFill>
                            <a:schemeClr val="dk1"/>
                          </a:solidFill>
                          <a:latin typeface="Times"/>
                          <a:ea typeface="Times"/>
                          <a:cs typeface="Times"/>
                          <a:sym typeface="Times"/>
                        </a:rPr>
                        <a:t>0</a:t>
                      </a:r>
                      <a:endParaRPr sz="2800" b="0" i="0" u="none" strike="noStrike" cap="none">
                        <a:solidFill>
                          <a:schemeClr val="dk1"/>
                        </a:solidFill>
                        <a:latin typeface="Arial"/>
                        <a:ea typeface="Arial"/>
                        <a:cs typeface="Arial"/>
                        <a:sym typeface="Aria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hlink"/>
                        </a:buClr>
                        <a:buSzPts val="2240"/>
                        <a:buFont typeface="Noto Sans Symbols"/>
                        <a:buNone/>
                      </a:pPr>
                      <a:r>
                        <a:rPr lang="en-US" sz="2800" b="0" i="0" u="none" strike="noStrike" cap="none">
                          <a:solidFill>
                            <a:schemeClr val="dk1"/>
                          </a:solidFill>
                          <a:latin typeface="Times"/>
                          <a:ea typeface="Times"/>
                          <a:cs typeface="Times"/>
                          <a:sym typeface="Times"/>
                        </a:rPr>
                        <a:t>1</a:t>
                      </a:r>
                      <a:endParaRPr sz="2800" b="0" i="0" u="none" strike="noStrike" cap="none">
                        <a:solidFill>
                          <a:schemeClr val="dk1"/>
                        </a:solidFill>
                        <a:latin typeface="Arial"/>
                        <a:ea typeface="Arial"/>
                        <a:cs typeface="Arial"/>
                        <a:sym typeface="Aria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hlink"/>
                        </a:buClr>
                        <a:buSzPts val="2240"/>
                        <a:buFont typeface="Noto Sans Symbols"/>
                        <a:buNone/>
                      </a:pPr>
                      <a:r>
                        <a:rPr lang="en-US" sz="2800" b="0" i="0" u="none" strike="noStrike" cap="none">
                          <a:solidFill>
                            <a:schemeClr val="dk1"/>
                          </a:solidFill>
                          <a:latin typeface="Times"/>
                          <a:ea typeface="Times"/>
                          <a:cs typeface="Times"/>
                          <a:sym typeface="Times"/>
                        </a:rPr>
                        <a:t>2</a:t>
                      </a:r>
                      <a:endParaRPr sz="2800" b="0" i="0" u="none" strike="noStrike" cap="none">
                        <a:solidFill>
                          <a:schemeClr val="dk1"/>
                        </a:solidFill>
                        <a:latin typeface="Arial"/>
                        <a:ea typeface="Arial"/>
                        <a:cs typeface="Arial"/>
                        <a:sym typeface="Aria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hlink"/>
                        </a:buClr>
                        <a:buSzPts val="2240"/>
                        <a:buFont typeface="Noto Sans Symbols"/>
                        <a:buNone/>
                      </a:pPr>
                      <a:r>
                        <a:rPr lang="en-US" sz="2800" b="0" i="0" u="none" strike="noStrike" cap="none">
                          <a:solidFill>
                            <a:schemeClr val="dk1"/>
                          </a:solidFill>
                          <a:latin typeface="Times"/>
                          <a:ea typeface="Times"/>
                          <a:cs typeface="Times"/>
                          <a:sym typeface="Times"/>
                        </a:rPr>
                        <a:t>3</a:t>
                      </a:r>
                      <a:endParaRPr sz="2800" b="0" i="0" u="none" strike="noStrike" cap="none">
                        <a:solidFill>
                          <a:schemeClr val="dk1"/>
                        </a:solidFill>
                        <a:latin typeface="Arial"/>
                        <a:ea typeface="Arial"/>
                        <a:cs typeface="Arial"/>
                        <a:sym typeface="Aria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hlink"/>
                        </a:buClr>
                        <a:buSzPts val="2240"/>
                        <a:buFont typeface="Noto Sans Symbols"/>
                        <a:buNone/>
                      </a:pPr>
                      <a:r>
                        <a:rPr lang="en-US" sz="2800" b="0" i="0" u="none" strike="noStrike" cap="none">
                          <a:solidFill>
                            <a:schemeClr val="dk1"/>
                          </a:solidFill>
                          <a:latin typeface="Times"/>
                          <a:ea typeface="Times"/>
                          <a:cs typeface="Times"/>
                          <a:sym typeface="Times"/>
                        </a:rPr>
                        <a:t>4</a:t>
                      </a:r>
                      <a:endParaRPr sz="2800" b="0" i="0" u="none" strike="noStrike" cap="none">
                        <a:solidFill>
                          <a:schemeClr val="dk1"/>
                        </a:solidFill>
                        <a:latin typeface="Arial"/>
                        <a:ea typeface="Arial"/>
                        <a:cs typeface="Arial"/>
                        <a:sym typeface="Aria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hlink"/>
                        </a:buClr>
                        <a:buSzPts val="2240"/>
                        <a:buFont typeface="Noto Sans Symbols"/>
                        <a:buNone/>
                      </a:pPr>
                      <a:r>
                        <a:rPr lang="en-US" sz="2800" b="0" i="0" u="none" strike="noStrike" cap="none">
                          <a:solidFill>
                            <a:schemeClr val="dk1"/>
                          </a:solidFill>
                          <a:latin typeface="Times"/>
                          <a:ea typeface="Times"/>
                          <a:cs typeface="Times"/>
                          <a:sym typeface="Times"/>
                        </a:rPr>
                        <a:t>5</a:t>
                      </a:r>
                      <a:endParaRPr sz="2800" b="0" i="0" u="none" strike="noStrike" cap="none">
                        <a:solidFill>
                          <a:schemeClr val="dk1"/>
                        </a:solidFill>
                        <a:latin typeface="Arial"/>
                        <a:ea typeface="Arial"/>
                        <a:cs typeface="Arial"/>
                        <a:sym typeface="Aria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7"/>
                  </a:ext>
                </a:extLst>
              </a:tr>
              <a:tr h="390400">
                <a:tc>
                  <a:txBody>
                    <a:bodyPr/>
                    <a:lstStyle/>
                    <a:p>
                      <a:pPr marL="0" marR="0" lvl="0" indent="0" algn="ctr" rtl="0">
                        <a:lnSpc>
                          <a:spcPct val="100000"/>
                        </a:lnSpc>
                        <a:spcBef>
                          <a:spcPts val="0"/>
                        </a:spcBef>
                        <a:spcAft>
                          <a:spcPts val="0"/>
                        </a:spcAft>
                        <a:buClr>
                          <a:schemeClr val="hlink"/>
                        </a:buClr>
                        <a:buSzPts val="2240"/>
                        <a:buFont typeface="Noto Sans Symbols"/>
                        <a:buNone/>
                      </a:pPr>
                      <a:r>
                        <a:rPr lang="en-US" sz="2800" b="0" i="0" u="none" strike="noStrike" cap="none">
                          <a:solidFill>
                            <a:schemeClr val="dk1"/>
                          </a:solidFill>
                          <a:latin typeface="Times"/>
                          <a:ea typeface="Times"/>
                          <a:cs typeface="Times"/>
                          <a:sym typeface="Times"/>
                        </a:rPr>
                        <a:t>7</a:t>
                      </a:r>
                      <a:endParaRPr sz="2800" b="0" i="0" u="none" strike="noStrike" cap="none">
                        <a:solidFill>
                          <a:schemeClr val="dk1"/>
                        </a:solidFill>
                        <a:latin typeface="Arial"/>
                        <a:ea typeface="Arial"/>
                        <a:cs typeface="Arial"/>
                        <a:sym typeface="Arial"/>
                      </a:endParaRPr>
                    </a:p>
                  </a:txBody>
                  <a:tcPr marL="91450" marR="91450" marT="45725" marB="45725">
                    <a:lnL w="9525" cap="flat" cmpd="sng">
                      <a:solidFill>
                        <a:srgbClr val="000000">
                          <a:alpha val="0"/>
                        </a:srgbClr>
                      </a:solidFill>
                      <a:prstDash val="solid"/>
                      <a:round/>
                      <a:headEnd type="none" w="sm" len="sm"/>
                      <a:tailEnd type="none" w="sm" len="sm"/>
                    </a:lnL>
                    <a:lnR w="12700" cap="flat" cmpd="sng">
                      <a:solidFill>
                        <a:schemeClr val="dk1"/>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hlink"/>
                        </a:buClr>
                        <a:buSzPts val="2240"/>
                        <a:buFont typeface="Noto Sans Symbols"/>
                        <a:buNone/>
                      </a:pPr>
                      <a:r>
                        <a:rPr lang="en-US" sz="2800" b="0" i="0" u="none" strike="noStrike" cap="none">
                          <a:solidFill>
                            <a:schemeClr val="dk1"/>
                          </a:solidFill>
                          <a:latin typeface="Times"/>
                          <a:ea typeface="Times"/>
                          <a:cs typeface="Times"/>
                          <a:sym typeface="Times"/>
                        </a:rPr>
                        <a:t>7</a:t>
                      </a:r>
                      <a:endParaRPr sz="2800" b="0" i="0" u="none" strike="noStrike" cap="none">
                        <a:solidFill>
                          <a:schemeClr val="dk1"/>
                        </a:solidFill>
                        <a:latin typeface="Arial"/>
                        <a:ea typeface="Arial"/>
                        <a:cs typeface="Arial"/>
                        <a:sym typeface="Aria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hlink"/>
                        </a:buClr>
                        <a:buSzPts val="2240"/>
                        <a:buFont typeface="Noto Sans Symbols"/>
                        <a:buNone/>
                      </a:pPr>
                      <a:r>
                        <a:rPr lang="en-US" sz="2800" b="0" i="0" u="none" strike="noStrike" cap="none">
                          <a:solidFill>
                            <a:schemeClr val="dk1"/>
                          </a:solidFill>
                          <a:latin typeface="Times"/>
                          <a:ea typeface="Times"/>
                          <a:cs typeface="Times"/>
                          <a:sym typeface="Times"/>
                        </a:rPr>
                        <a:t>0</a:t>
                      </a:r>
                      <a:endParaRPr sz="2800" b="0" i="0" u="none" strike="noStrike" cap="none">
                        <a:solidFill>
                          <a:schemeClr val="dk1"/>
                        </a:solidFill>
                        <a:latin typeface="Arial"/>
                        <a:ea typeface="Arial"/>
                        <a:cs typeface="Arial"/>
                        <a:sym typeface="Aria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hlink"/>
                        </a:buClr>
                        <a:buSzPts val="2240"/>
                        <a:buFont typeface="Noto Sans Symbols"/>
                        <a:buNone/>
                      </a:pPr>
                      <a:r>
                        <a:rPr lang="en-US" sz="2800" b="0" i="0" u="none" strike="noStrike" cap="none">
                          <a:solidFill>
                            <a:schemeClr val="dk1"/>
                          </a:solidFill>
                          <a:latin typeface="Times"/>
                          <a:ea typeface="Times"/>
                          <a:cs typeface="Times"/>
                          <a:sym typeface="Times"/>
                        </a:rPr>
                        <a:t>1</a:t>
                      </a:r>
                      <a:endParaRPr sz="2800" b="0" i="0" u="none" strike="noStrike" cap="none">
                        <a:solidFill>
                          <a:schemeClr val="dk1"/>
                        </a:solidFill>
                        <a:latin typeface="Arial"/>
                        <a:ea typeface="Arial"/>
                        <a:cs typeface="Arial"/>
                        <a:sym typeface="Aria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hlink"/>
                        </a:buClr>
                        <a:buSzPts val="2240"/>
                        <a:buFont typeface="Noto Sans Symbols"/>
                        <a:buNone/>
                      </a:pPr>
                      <a:r>
                        <a:rPr lang="en-US" sz="2800" b="0" i="0" u="none" strike="noStrike" cap="none">
                          <a:solidFill>
                            <a:schemeClr val="dk1"/>
                          </a:solidFill>
                          <a:latin typeface="Times"/>
                          <a:ea typeface="Times"/>
                          <a:cs typeface="Times"/>
                          <a:sym typeface="Times"/>
                        </a:rPr>
                        <a:t>2</a:t>
                      </a:r>
                      <a:endParaRPr sz="2800" b="0" i="0" u="none" strike="noStrike" cap="none">
                        <a:solidFill>
                          <a:schemeClr val="dk1"/>
                        </a:solidFill>
                        <a:latin typeface="Arial"/>
                        <a:ea typeface="Arial"/>
                        <a:cs typeface="Arial"/>
                        <a:sym typeface="Aria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hlink"/>
                        </a:buClr>
                        <a:buSzPts val="2240"/>
                        <a:buFont typeface="Noto Sans Symbols"/>
                        <a:buNone/>
                      </a:pPr>
                      <a:r>
                        <a:rPr lang="en-US" sz="2800" b="0" i="0" u="none" strike="noStrike" cap="none">
                          <a:solidFill>
                            <a:schemeClr val="dk1"/>
                          </a:solidFill>
                          <a:latin typeface="Times"/>
                          <a:ea typeface="Times"/>
                          <a:cs typeface="Times"/>
                          <a:sym typeface="Times"/>
                        </a:rPr>
                        <a:t>3</a:t>
                      </a:r>
                      <a:endParaRPr sz="2800" b="0" i="0" u="none" strike="noStrike" cap="none">
                        <a:solidFill>
                          <a:schemeClr val="dk1"/>
                        </a:solidFill>
                        <a:latin typeface="Arial"/>
                        <a:ea typeface="Arial"/>
                        <a:cs typeface="Arial"/>
                        <a:sym typeface="Aria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hlink"/>
                        </a:buClr>
                        <a:buSzPts val="2240"/>
                        <a:buFont typeface="Noto Sans Symbols"/>
                        <a:buNone/>
                      </a:pPr>
                      <a:r>
                        <a:rPr lang="en-US" sz="2800" b="0" i="0" u="none" strike="noStrike" cap="none">
                          <a:solidFill>
                            <a:schemeClr val="dk1"/>
                          </a:solidFill>
                          <a:latin typeface="Times"/>
                          <a:ea typeface="Times"/>
                          <a:cs typeface="Times"/>
                          <a:sym typeface="Times"/>
                        </a:rPr>
                        <a:t>4</a:t>
                      </a:r>
                      <a:endParaRPr sz="2800" b="0" i="0" u="none" strike="noStrike" cap="none">
                        <a:solidFill>
                          <a:schemeClr val="dk1"/>
                        </a:solidFill>
                        <a:latin typeface="Arial"/>
                        <a:ea typeface="Arial"/>
                        <a:cs typeface="Arial"/>
                        <a:sym typeface="Aria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hlink"/>
                        </a:buClr>
                        <a:buSzPts val="2240"/>
                        <a:buFont typeface="Noto Sans Symbols"/>
                        <a:buNone/>
                      </a:pPr>
                      <a:r>
                        <a:rPr lang="en-US" sz="2800" b="0" i="0" u="none" strike="noStrike" cap="none">
                          <a:solidFill>
                            <a:schemeClr val="dk1"/>
                          </a:solidFill>
                          <a:latin typeface="Times"/>
                          <a:ea typeface="Times"/>
                          <a:cs typeface="Times"/>
                          <a:sym typeface="Times"/>
                        </a:rPr>
                        <a:t>5</a:t>
                      </a:r>
                      <a:endParaRPr sz="2800" b="0" i="0" u="none" strike="noStrike" cap="none">
                        <a:solidFill>
                          <a:schemeClr val="dk1"/>
                        </a:solidFill>
                        <a:latin typeface="Arial"/>
                        <a:ea typeface="Arial"/>
                        <a:cs typeface="Arial"/>
                        <a:sym typeface="Aria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hlink"/>
                        </a:buClr>
                        <a:buSzPts val="2240"/>
                        <a:buFont typeface="Noto Sans Symbols"/>
                        <a:buNone/>
                      </a:pPr>
                      <a:r>
                        <a:rPr lang="en-US" sz="2800" b="0" i="0" u="none" strike="noStrike" cap="none" dirty="0">
                          <a:solidFill>
                            <a:schemeClr val="dk1"/>
                          </a:solidFill>
                          <a:latin typeface="Times"/>
                          <a:ea typeface="Times"/>
                          <a:cs typeface="Times"/>
                          <a:sym typeface="Times"/>
                        </a:rPr>
                        <a:t>6</a:t>
                      </a:r>
                      <a:endParaRPr sz="2800" b="0" i="0" u="none" strike="noStrike" cap="none" dirty="0">
                        <a:solidFill>
                          <a:schemeClr val="dk1"/>
                        </a:solidFill>
                        <a:latin typeface="Arial"/>
                        <a:ea typeface="Arial"/>
                        <a:cs typeface="Arial"/>
                        <a:sym typeface="Aria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8"/>
                  </a:ext>
                </a:extLst>
              </a:tr>
            </a:tbl>
          </a:graphicData>
        </a:graphic>
      </p:graphicFrame>
      <p:pic>
        <p:nvPicPr>
          <p:cNvPr id="403" name="Google Shape;403;p33"/>
          <p:cNvPicPr preferRelativeResize="0"/>
          <p:nvPr/>
        </p:nvPicPr>
        <p:blipFill rotWithShape="1">
          <a:blip r:embed="rId3">
            <a:alphaModFix/>
          </a:blip>
          <a:srcRect/>
          <a:stretch/>
        </p:blipFill>
        <p:spPr>
          <a:xfrm>
            <a:off x="4421805" y="1283390"/>
            <a:ext cx="5478355" cy="4169353"/>
          </a:xfrm>
          <a:prstGeom prst="rect">
            <a:avLst/>
          </a:prstGeom>
          <a:noFill/>
          <a:ln>
            <a:noFill/>
          </a:ln>
        </p:spPr>
      </p:pic>
      <p:sp>
        <p:nvSpPr>
          <p:cNvPr id="404" name="Google Shape;404;p33"/>
          <p:cNvSpPr txBox="1"/>
          <p:nvPr/>
        </p:nvSpPr>
        <p:spPr>
          <a:xfrm>
            <a:off x="2798618" y="444735"/>
            <a:ext cx="760614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Lustria"/>
                <a:ea typeface="Lustria"/>
                <a:cs typeface="Lustria"/>
                <a:sym typeface="Lustria"/>
              </a:rPr>
              <a:t>Z</a:t>
            </a:r>
            <a:r>
              <a:rPr lang="en-US" sz="1800" baseline="-25000">
                <a:solidFill>
                  <a:schemeClr val="dk1"/>
                </a:solidFill>
                <a:latin typeface="Lustria"/>
                <a:ea typeface="Lustria"/>
                <a:cs typeface="Lustria"/>
                <a:sym typeface="Lustria"/>
              </a:rPr>
              <a:t>8</a:t>
            </a:r>
            <a:r>
              <a:rPr lang="en-US" sz="1800">
                <a:solidFill>
                  <a:schemeClr val="dk1"/>
                </a:solidFill>
                <a:latin typeface="Lustria"/>
                <a:ea typeface="Lustria"/>
                <a:cs typeface="Lustria"/>
                <a:sym typeface="Lustria"/>
              </a:rPr>
              <a:t> = {0,1,2,3,4,5,6,7} is a set of residues  or residue classes (mod 8) </a:t>
            </a:r>
            <a:endParaRPr sz="1800">
              <a:solidFill>
                <a:schemeClr val="dk1"/>
              </a:solidFill>
              <a:latin typeface="Lustria"/>
              <a:ea typeface="Lustria"/>
              <a:cs typeface="Lustria"/>
              <a:sym typeface="Lustria"/>
            </a:endParaRPr>
          </a:p>
        </p:txBody>
      </p:sp>
      <p:pic>
        <p:nvPicPr>
          <p:cNvPr id="405" name="Google Shape;405;p33"/>
          <p:cNvPicPr preferRelativeResize="0"/>
          <p:nvPr/>
        </p:nvPicPr>
        <p:blipFill rotWithShape="1">
          <a:blip r:embed="rId4">
            <a:alphaModFix/>
          </a:blip>
          <a:srcRect/>
          <a:stretch/>
        </p:blipFill>
        <p:spPr>
          <a:xfrm>
            <a:off x="9980079" y="3640522"/>
            <a:ext cx="2011768" cy="2909904"/>
          </a:xfrm>
          <a:prstGeom prst="rect">
            <a:avLst/>
          </a:prstGeom>
          <a:noFill/>
          <a:ln>
            <a:noFill/>
          </a:ln>
        </p:spPr>
      </p:pic>
      <mc:AlternateContent xmlns:mc="http://schemas.openxmlformats.org/markup-compatibility/2006">
        <mc:Choice xmlns:pslz="http://schemas.microsoft.com/office/powerpoint/2016/slidezoom" xmlns="" Requires="pslz">
          <p:graphicFrame>
            <p:nvGraphicFramePr>
              <p:cNvPr id="3" name="Slide Zoom 2">
                <a:extLst>
                  <a:ext uri="{FF2B5EF4-FFF2-40B4-BE49-F238E27FC236}">
                    <a16:creationId xmlns:a16="http://schemas.microsoft.com/office/drawing/2014/main" id="{180379A6-A1AE-CA8B-AC6F-2BB68763FD8C}"/>
                  </a:ext>
                </a:extLst>
              </p:cNvPr>
              <p:cNvGraphicFramePr>
                <a:graphicFrameLocks noChangeAspect="1"/>
              </p:cNvGraphicFramePr>
              <p:nvPr>
                <p:extLst>
                  <p:ext uri="{D42A27DB-BD31-4B8C-83A1-F6EECF244321}">
                    <p14:modId xmlns:p14="http://schemas.microsoft.com/office/powerpoint/2010/main" val="2950959461"/>
                  </p:ext>
                </p:extLst>
              </p:nvPr>
            </p:nvGraphicFramePr>
            <p:xfrm>
              <a:off x="5645053" y="5574610"/>
              <a:ext cx="1913275" cy="1275205"/>
            </p:xfrm>
            <a:graphic>
              <a:graphicData uri="http://schemas.microsoft.com/office/powerpoint/2016/slidezoom">
                <pslz:sldZm>
                  <pslz:sldZmObj sldId="293" cId="0">
                    <pslz:zmPr id="{110D045B-A1A6-42DE-AC48-8C4293A2C86E}" returnToParent="0" imageType="cover" transitionDur="1000">
                      <p166:blipFill xmlns:p166="http://schemas.microsoft.com/office/powerpoint/2016/6/main">
                        <a:blip r:embed="rId5"/>
                        <a:stretch>
                          <a:fillRect/>
                        </a:stretch>
                      </p166:blipFill>
                      <p166:spPr xmlns:p166="http://schemas.microsoft.com/office/powerpoint/2016/6/main">
                        <a:xfrm>
                          <a:off x="0" y="0"/>
                          <a:ext cx="1913275" cy="1275205"/>
                        </a:xfrm>
                        <a:prstGeom prst="rect">
                          <a:avLst/>
                        </a:prstGeom>
                        <a:ln w="3175">
                          <a:solidFill>
                            <a:prstClr val="ltGray"/>
                          </a:solidFill>
                        </a:ln>
                      </p166:spPr>
                    </pslz:zmPr>
                  </pslz:sldZmObj>
                </pslz:sldZm>
              </a:graphicData>
            </a:graphic>
          </p:graphicFrame>
        </mc:Choice>
        <mc:Fallback>
          <p:pic>
            <p:nvPicPr>
              <p:cNvPr id="3" name="Slide Zoom 2">
                <a:hlinkClick r:id="rId6" action="ppaction://hlinksldjump"/>
                <a:extLst>
                  <a:ext uri="{FF2B5EF4-FFF2-40B4-BE49-F238E27FC236}">
                    <a16:creationId xmlns:a16="http://schemas.microsoft.com/office/drawing/2014/main" id="{180379A6-A1AE-CA8B-AC6F-2BB68763FD8C}"/>
                  </a:ext>
                </a:extLst>
              </p:cNvPr>
              <p:cNvPicPr>
                <a:picLocks noGrp="1" noRot="1" noChangeAspect="1" noMove="1" noResize="1" noEditPoints="1" noAdjustHandles="1" noChangeArrowheads="1" noChangeShapeType="1"/>
              </p:cNvPicPr>
              <p:nvPr/>
            </p:nvPicPr>
            <p:blipFill>
              <a:blip r:embed="rId7"/>
              <a:stretch>
                <a:fillRect/>
              </a:stretch>
            </p:blipFill>
            <p:spPr>
              <a:xfrm>
                <a:off x="5645053" y="5574610"/>
                <a:ext cx="1913275" cy="1275205"/>
              </a:xfrm>
              <a:prstGeom prst="rect">
                <a:avLst/>
              </a:prstGeom>
              <a:ln w="3175">
                <a:solidFill>
                  <a:prstClr val="ltGray"/>
                </a:solidFill>
              </a:ln>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pic>
        <p:nvPicPr>
          <p:cNvPr id="411" name="Google Shape;411;p34"/>
          <p:cNvPicPr preferRelativeResize="0"/>
          <p:nvPr/>
        </p:nvPicPr>
        <p:blipFill rotWithShape="1">
          <a:blip r:embed="rId3">
            <a:alphaModFix/>
          </a:blip>
          <a:srcRect/>
          <a:stretch/>
        </p:blipFill>
        <p:spPr>
          <a:xfrm>
            <a:off x="1794514" y="1060305"/>
            <a:ext cx="9252754" cy="4245986"/>
          </a:xfrm>
          <a:prstGeom prst="rect">
            <a:avLst/>
          </a:prstGeom>
          <a:noFill/>
          <a:ln>
            <a:noFill/>
          </a:ln>
        </p:spPr>
      </p:pic>
      <p:sp>
        <p:nvSpPr>
          <p:cNvPr id="412" name="Google Shape;412;p34"/>
          <p:cNvSpPr/>
          <p:nvPr/>
        </p:nvSpPr>
        <p:spPr>
          <a:xfrm>
            <a:off x="1995055" y="528842"/>
            <a:ext cx="6261357"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Lustria"/>
                <a:ea typeface="Lustria"/>
                <a:cs typeface="Lustria"/>
                <a:sym typeface="Lustria"/>
              </a:rPr>
              <a:t>Properties of Modular Arithmetic for Integers in Zn</a:t>
            </a:r>
            <a:endParaRPr/>
          </a:p>
        </p:txBody>
      </p:sp>
      <p:pic>
        <p:nvPicPr>
          <p:cNvPr id="413" name="Google Shape;413;p34"/>
          <p:cNvPicPr preferRelativeResize="0"/>
          <p:nvPr/>
        </p:nvPicPr>
        <p:blipFill rotWithShape="1">
          <a:blip r:embed="rId4">
            <a:alphaModFix/>
          </a:blip>
          <a:srcRect/>
          <a:stretch/>
        </p:blipFill>
        <p:spPr>
          <a:xfrm>
            <a:off x="1995055" y="5591673"/>
            <a:ext cx="8555803" cy="1044654"/>
          </a:xfrm>
          <a:prstGeom prst="rect">
            <a:avLst/>
          </a:prstGeom>
          <a:noFill/>
          <a:ln>
            <a:noFill/>
          </a:ln>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pic>
        <p:nvPicPr>
          <p:cNvPr id="419" name="Google Shape;419;p35"/>
          <p:cNvPicPr preferRelativeResize="0"/>
          <p:nvPr/>
        </p:nvPicPr>
        <p:blipFill rotWithShape="1">
          <a:blip r:embed="rId3">
            <a:alphaModFix/>
          </a:blip>
          <a:srcRect/>
          <a:stretch/>
        </p:blipFill>
        <p:spPr>
          <a:xfrm>
            <a:off x="8199453" y="1745226"/>
            <a:ext cx="2613111" cy="1644378"/>
          </a:xfrm>
          <a:prstGeom prst="rect">
            <a:avLst/>
          </a:prstGeom>
          <a:noFill/>
          <a:ln>
            <a:noFill/>
          </a:ln>
        </p:spPr>
      </p:pic>
      <p:pic>
        <p:nvPicPr>
          <p:cNvPr id="420" name="Google Shape;420;p35"/>
          <p:cNvPicPr preferRelativeResize="0"/>
          <p:nvPr/>
        </p:nvPicPr>
        <p:blipFill rotWithShape="1">
          <a:blip r:embed="rId4">
            <a:alphaModFix/>
          </a:blip>
          <a:srcRect/>
          <a:stretch/>
        </p:blipFill>
        <p:spPr>
          <a:xfrm>
            <a:off x="1151144" y="3389604"/>
            <a:ext cx="6501474" cy="1351222"/>
          </a:xfrm>
          <a:prstGeom prst="rect">
            <a:avLst/>
          </a:prstGeom>
          <a:noFill/>
          <a:ln>
            <a:noFill/>
          </a:ln>
        </p:spPr>
      </p:pic>
      <p:pic>
        <p:nvPicPr>
          <p:cNvPr id="421" name="Google Shape;421;p35"/>
          <p:cNvPicPr preferRelativeResize="0"/>
          <p:nvPr/>
        </p:nvPicPr>
        <p:blipFill rotWithShape="1">
          <a:blip r:embed="rId5">
            <a:alphaModFix/>
          </a:blip>
          <a:srcRect/>
          <a:stretch/>
        </p:blipFill>
        <p:spPr>
          <a:xfrm>
            <a:off x="1151144" y="5033982"/>
            <a:ext cx="6501474" cy="1556303"/>
          </a:xfrm>
          <a:prstGeom prst="rect">
            <a:avLst/>
          </a:prstGeom>
          <a:noFill/>
          <a:ln>
            <a:noFill/>
          </a:ln>
        </p:spPr>
      </p:pic>
      <p:sp>
        <p:nvSpPr>
          <p:cNvPr id="2" name="TextBox 1">
            <a:extLst>
              <a:ext uri="{FF2B5EF4-FFF2-40B4-BE49-F238E27FC236}">
                <a16:creationId xmlns:a16="http://schemas.microsoft.com/office/drawing/2014/main" id="{BA33959B-57BA-B677-A4A8-EDC5A8D28556}"/>
              </a:ext>
            </a:extLst>
          </p:cNvPr>
          <p:cNvSpPr txBox="1"/>
          <p:nvPr/>
        </p:nvSpPr>
        <p:spPr>
          <a:xfrm>
            <a:off x="1668545" y="725864"/>
            <a:ext cx="9385903" cy="461665"/>
          </a:xfrm>
          <a:prstGeom prst="rect">
            <a:avLst/>
          </a:prstGeom>
          <a:noFill/>
        </p:spPr>
        <p:txBody>
          <a:bodyPr wrap="none" rtlCol="0">
            <a:spAutoFit/>
          </a:bodyPr>
          <a:lstStyle/>
          <a:p>
            <a:r>
              <a:rPr lang="en-IN" sz="2400" b="1" dirty="0">
                <a:latin typeface="Lato" panose="020F0502020204030203" pitchFamily="34" charset="0"/>
                <a:ea typeface="Lato" panose="020F0502020204030203" pitchFamily="34" charset="0"/>
                <a:cs typeface="Lato" panose="020F0502020204030203" pitchFamily="34" charset="0"/>
              </a:rPr>
              <a:t>If</a:t>
            </a:r>
            <a:r>
              <a:rPr lang="en-IN" sz="2400" dirty="0">
                <a:latin typeface="Lato" panose="020F0502020204030203" pitchFamily="34" charset="0"/>
                <a:ea typeface="Lato" panose="020F0502020204030203" pitchFamily="34" charset="0"/>
                <a:cs typeface="Lato" panose="020F0502020204030203" pitchFamily="34" charset="0"/>
              </a:rPr>
              <a:t> (</a:t>
            </a:r>
            <a:r>
              <a:rPr lang="en-IN" sz="2400" dirty="0" err="1">
                <a:latin typeface="Lato" panose="020F0502020204030203" pitchFamily="34" charset="0"/>
                <a:ea typeface="Lato" panose="020F0502020204030203" pitchFamily="34" charset="0"/>
                <a:cs typeface="Lato" panose="020F0502020204030203" pitchFamily="34" charset="0"/>
              </a:rPr>
              <a:t>axb</a:t>
            </a:r>
            <a:r>
              <a:rPr lang="en-IN" sz="2400" dirty="0">
                <a:latin typeface="Lato" panose="020F0502020204030203" pitchFamily="34" charset="0"/>
                <a:ea typeface="Lato" panose="020F0502020204030203" pitchFamily="34" charset="0"/>
                <a:cs typeface="Lato" panose="020F0502020204030203" pitchFamily="34" charset="0"/>
              </a:rPr>
              <a:t>)</a:t>
            </a:r>
            <a:r>
              <a:rPr lang="en-IN" sz="2400" u="sng" dirty="0">
                <a:latin typeface="Lato" panose="020F0502020204030203" pitchFamily="34" charset="0"/>
                <a:ea typeface="Lato" panose="020F0502020204030203" pitchFamily="34" charset="0"/>
                <a:cs typeface="Lato" panose="020F0502020204030203" pitchFamily="34" charset="0"/>
              </a:rPr>
              <a:t>=</a:t>
            </a:r>
            <a:r>
              <a:rPr lang="en-IN" sz="2400" dirty="0">
                <a:latin typeface="Lato" panose="020F0502020204030203" pitchFamily="34" charset="0"/>
                <a:ea typeface="Lato" panose="020F0502020204030203" pitchFamily="34" charset="0"/>
                <a:cs typeface="Lato" panose="020F0502020204030203" pitchFamily="34" charset="0"/>
              </a:rPr>
              <a:t> (</a:t>
            </a:r>
            <a:r>
              <a:rPr lang="en-IN" sz="2400" dirty="0" err="1">
                <a:latin typeface="Lato" panose="020F0502020204030203" pitchFamily="34" charset="0"/>
                <a:ea typeface="Lato" panose="020F0502020204030203" pitchFamily="34" charset="0"/>
                <a:cs typeface="Lato" panose="020F0502020204030203" pitchFamily="34" charset="0"/>
              </a:rPr>
              <a:t>axc</a:t>
            </a:r>
            <a:r>
              <a:rPr lang="en-IN" sz="2400" dirty="0">
                <a:latin typeface="Lato" panose="020F0502020204030203" pitchFamily="34" charset="0"/>
                <a:ea typeface="Lato" panose="020F0502020204030203" pitchFamily="34" charset="0"/>
                <a:cs typeface="Lato" panose="020F0502020204030203" pitchFamily="34" charset="0"/>
              </a:rPr>
              <a:t>)(mod n) </a:t>
            </a:r>
            <a:r>
              <a:rPr lang="en-IN" sz="2400" b="1" dirty="0">
                <a:latin typeface="Lato" panose="020F0502020204030203" pitchFamily="34" charset="0"/>
                <a:ea typeface="Lato" panose="020F0502020204030203" pitchFamily="34" charset="0"/>
                <a:cs typeface="Lato" panose="020F0502020204030203" pitchFamily="34" charset="0"/>
              </a:rPr>
              <a:t>then </a:t>
            </a:r>
            <a:r>
              <a:rPr lang="en-IN" sz="2400" dirty="0">
                <a:latin typeface="Lato" panose="020F0502020204030203" pitchFamily="34" charset="0"/>
                <a:ea typeface="Lato" panose="020F0502020204030203" pitchFamily="34" charset="0"/>
                <a:cs typeface="Lato" panose="020F0502020204030203" pitchFamily="34" charset="0"/>
              </a:rPr>
              <a:t>b </a:t>
            </a:r>
            <a:r>
              <a:rPr lang="en-IN" sz="2400" u="sng" dirty="0">
                <a:latin typeface="Lato" panose="020F0502020204030203" pitchFamily="34" charset="0"/>
                <a:ea typeface="Lato" panose="020F0502020204030203" pitchFamily="34" charset="0"/>
                <a:cs typeface="Lato" panose="020F0502020204030203" pitchFamily="34" charset="0"/>
              </a:rPr>
              <a:t>=</a:t>
            </a:r>
            <a:r>
              <a:rPr lang="en-IN" sz="2400" dirty="0">
                <a:latin typeface="Lato" panose="020F0502020204030203" pitchFamily="34" charset="0"/>
                <a:ea typeface="Lato" panose="020F0502020204030203" pitchFamily="34" charset="0"/>
                <a:cs typeface="Lato" panose="020F0502020204030203" pitchFamily="34" charset="0"/>
              </a:rPr>
              <a:t> c (mod n), if </a:t>
            </a:r>
            <a:r>
              <a:rPr lang="en-IN" sz="2400" b="1" dirty="0">
                <a:latin typeface="Lato" panose="020F0502020204030203" pitchFamily="34" charset="0"/>
                <a:ea typeface="Lato" panose="020F0502020204030203" pitchFamily="34" charset="0"/>
                <a:cs typeface="Lato" panose="020F0502020204030203" pitchFamily="34" charset="0"/>
              </a:rPr>
              <a:t>a</a:t>
            </a:r>
            <a:r>
              <a:rPr lang="en-IN" sz="2400" dirty="0">
                <a:latin typeface="Lato" panose="020F0502020204030203" pitchFamily="34" charset="0"/>
                <a:ea typeface="Lato" panose="020F0502020204030203" pitchFamily="34" charset="0"/>
                <a:cs typeface="Lato" panose="020F0502020204030203" pitchFamily="34" charset="0"/>
              </a:rPr>
              <a:t> is relatively prime to </a:t>
            </a:r>
            <a:r>
              <a:rPr lang="en-IN" sz="2400" b="1" dirty="0">
                <a:latin typeface="Lato" panose="020F0502020204030203" pitchFamily="34" charset="0"/>
                <a:ea typeface="Lato" panose="020F0502020204030203" pitchFamily="34" charset="0"/>
                <a:cs typeface="Lato" panose="020F0502020204030203" pitchFamily="34" charset="0"/>
              </a:rPr>
              <a:t>n.</a:t>
            </a:r>
            <a:r>
              <a:rPr lang="en-IN" sz="2400" dirty="0">
                <a:latin typeface="Lato" panose="020F0502020204030203" pitchFamily="34" charset="0"/>
                <a:ea typeface="Lato" panose="020F0502020204030203" pitchFamily="34" charset="0"/>
                <a:cs typeface="Lato" panose="020F0502020204030203" pitchFamily="34" charset="0"/>
              </a:rPr>
              <a:t> </a:t>
            </a:r>
            <a:endParaRPr lang="en-IN" sz="2400" u="sng" dirty="0">
              <a:latin typeface="Lato" panose="020F0502020204030203" pitchFamily="34" charset="0"/>
              <a:ea typeface="Lato" panose="020F0502020204030203" pitchFamily="34" charset="0"/>
              <a:cs typeface="Lato" panose="020F0502020204030203"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nodeType="clickEffect">
                                  <p:stCondLst>
                                    <p:cond delay="0"/>
                                  </p:stCondLst>
                                  <p:childTnLst>
                                    <p:set>
                                      <p:cBhvr>
                                        <p:cTn id="10" dur="1" fill="hold">
                                          <p:stCondLst>
                                            <p:cond delay="0"/>
                                          </p:stCondLst>
                                        </p:cTn>
                                        <p:tgtEl>
                                          <p:spTgt spid="420"/>
                                        </p:tgtEl>
                                        <p:attrNameLst>
                                          <p:attrName>style.visibility</p:attrName>
                                        </p:attrNameLst>
                                      </p:cBhvr>
                                      <p:to>
                                        <p:strVal val="visible"/>
                                      </p:to>
                                    </p:set>
                                    <p:animEffect transition="in" filter="fade">
                                      <p:cBhvr>
                                        <p:cTn id="11" dur="1000"/>
                                        <p:tgtEl>
                                          <p:spTgt spid="420"/>
                                        </p:tgtEl>
                                      </p:cBhvr>
                                    </p:animEffect>
                                    <p:anim calcmode="lin" valueType="num">
                                      <p:cBhvr>
                                        <p:cTn id="12" dur="1000" fill="hold"/>
                                        <p:tgtEl>
                                          <p:spTgt spid="420"/>
                                        </p:tgtEl>
                                        <p:attrNameLst>
                                          <p:attrName>ppt_x</p:attrName>
                                        </p:attrNameLst>
                                      </p:cBhvr>
                                      <p:tavLst>
                                        <p:tav tm="0">
                                          <p:val>
                                            <p:strVal val="#ppt_x"/>
                                          </p:val>
                                        </p:tav>
                                        <p:tav tm="100000">
                                          <p:val>
                                            <p:strVal val="#ppt_x"/>
                                          </p:val>
                                        </p:tav>
                                      </p:tavLst>
                                    </p:anim>
                                    <p:anim calcmode="lin" valueType="num">
                                      <p:cBhvr>
                                        <p:cTn id="13" dur="1000" fill="hold"/>
                                        <p:tgtEl>
                                          <p:spTgt spid="420"/>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421"/>
                                        </p:tgtEl>
                                        <p:attrNameLst>
                                          <p:attrName>style.visibility</p:attrName>
                                        </p:attrNameLst>
                                      </p:cBhvr>
                                      <p:to>
                                        <p:strVal val="visible"/>
                                      </p:to>
                                    </p:set>
                                    <p:anim calcmode="lin" valueType="num">
                                      <p:cBhvr additive="base">
                                        <p:cTn id="18" dur="500" fill="hold"/>
                                        <p:tgtEl>
                                          <p:spTgt spid="421"/>
                                        </p:tgtEl>
                                        <p:attrNameLst>
                                          <p:attrName>ppt_x</p:attrName>
                                        </p:attrNameLst>
                                      </p:cBhvr>
                                      <p:tavLst>
                                        <p:tav tm="0">
                                          <p:val>
                                            <p:strVal val="#ppt_x"/>
                                          </p:val>
                                        </p:tav>
                                        <p:tav tm="100000">
                                          <p:val>
                                            <p:strVal val="#ppt_x"/>
                                          </p:val>
                                        </p:tav>
                                      </p:tavLst>
                                    </p:anim>
                                    <p:anim calcmode="lin" valueType="num">
                                      <p:cBhvr additive="base">
                                        <p:cTn id="19" dur="500" fill="hold"/>
                                        <p:tgtEl>
                                          <p:spTgt spid="4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427" name="Google Shape;427;p36"/>
          <p:cNvSpPr txBox="1">
            <a:spLocks noGrp="1"/>
          </p:cNvSpPr>
          <p:nvPr>
            <p:ph type="title"/>
          </p:nvPr>
        </p:nvSpPr>
        <p:spPr>
          <a:xfrm>
            <a:off x="1886344" y="471710"/>
            <a:ext cx="8911687" cy="128089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rgbClr val="262626"/>
              </a:buClr>
              <a:buSzPts val="3600"/>
              <a:buFont typeface="Algerian"/>
              <a:buNone/>
            </a:pPr>
            <a:r>
              <a:rPr lang="en-US" dirty="0">
                <a:latin typeface="Algerian"/>
                <a:ea typeface="Algerian"/>
                <a:cs typeface="Algerian"/>
                <a:sym typeface="Algerian"/>
              </a:rPr>
              <a:t>Galois Fields</a:t>
            </a:r>
            <a:endParaRPr dirty="0">
              <a:latin typeface="Algerian"/>
              <a:ea typeface="Algerian"/>
              <a:cs typeface="Algerian"/>
              <a:sym typeface="Algerian"/>
            </a:endParaRPr>
          </a:p>
        </p:txBody>
      </p:sp>
      <p:sp>
        <p:nvSpPr>
          <p:cNvPr id="428" name="Google Shape;428;p36"/>
          <p:cNvSpPr txBox="1">
            <a:spLocks noGrp="1"/>
          </p:cNvSpPr>
          <p:nvPr>
            <p:ph type="body" idx="1"/>
          </p:nvPr>
        </p:nvSpPr>
        <p:spPr>
          <a:xfrm>
            <a:off x="1886344" y="1323109"/>
            <a:ext cx="9698182" cy="3193473"/>
          </a:xfrm>
          <a:prstGeom prst="rect">
            <a:avLst/>
          </a:prstGeom>
          <a:noFill/>
          <a:ln>
            <a:noFill/>
          </a:ln>
        </p:spPr>
        <p:txBody>
          <a:bodyPr spcFirstLastPara="1" wrap="square" lIns="91425" tIns="45700" rIns="91425" bIns="45700" anchor="t" anchorCtr="0">
            <a:noAutofit/>
          </a:bodyPr>
          <a:lstStyle/>
          <a:p>
            <a:pPr marL="342900" lvl="0" indent="-342900" algn="l" rtl="0">
              <a:spcBef>
                <a:spcPts val="0"/>
              </a:spcBef>
              <a:spcAft>
                <a:spcPts val="0"/>
              </a:spcAft>
              <a:buSzPts val="2000"/>
              <a:buFont typeface="Wingdings" panose="05000000000000000000" pitchFamily="2" charset="2"/>
              <a:buChar char="v"/>
            </a:pPr>
            <a:r>
              <a:rPr lang="en-US" sz="2000" dirty="0">
                <a:latin typeface="Lustria"/>
                <a:ea typeface="Lustria"/>
                <a:cs typeface="Lustria"/>
                <a:sym typeface="Lustria"/>
              </a:rPr>
              <a:t>Examples of field:  R, C, Q ; </a:t>
            </a:r>
            <a:endParaRPr dirty="0"/>
          </a:p>
          <a:p>
            <a:pPr marL="342900" lvl="0" indent="-342900" algn="l" rtl="0">
              <a:spcBef>
                <a:spcPts val="1000"/>
              </a:spcBef>
              <a:spcAft>
                <a:spcPts val="0"/>
              </a:spcAft>
              <a:buSzPts val="2000"/>
              <a:buFont typeface="Wingdings" panose="05000000000000000000" pitchFamily="2" charset="2"/>
              <a:buChar char="v"/>
            </a:pPr>
            <a:r>
              <a:rPr lang="en-US" sz="2000" dirty="0">
                <a:latin typeface="Lustria"/>
                <a:ea typeface="Lustria"/>
                <a:cs typeface="Lustria"/>
                <a:sym typeface="Lustria"/>
              </a:rPr>
              <a:t>Z is not a field coz no inverse for all elements.</a:t>
            </a:r>
            <a:endParaRPr dirty="0"/>
          </a:p>
          <a:p>
            <a:pPr marL="342900" lvl="0" indent="-342900" algn="l" rtl="0">
              <a:spcBef>
                <a:spcPts val="1000"/>
              </a:spcBef>
              <a:spcAft>
                <a:spcPts val="0"/>
              </a:spcAft>
              <a:buSzPts val="2000"/>
              <a:buFont typeface="Wingdings" panose="05000000000000000000" pitchFamily="2" charset="2"/>
              <a:buChar char="v"/>
            </a:pPr>
            <a:r>
              <a:rPr lang="en-US" sz="2000" dirty="0">
                <a:latin typeface="Lustria"/>
                <a:ea typeface="Lustria"/>
                <a:cs typeface="Lustria"/>
                <a:sym typeface="Lustria"/>
              </a:rPr>
              <a:t>Fields =&gt; Finite / Infinite</a:t>
            </a:r>
            <a:endParaRPr dirty="0"/>
          </a:p>
          <a:p>
            <a:pPr marL="342900" lvl="0" indent="-342900" algn="l" rtl="0">
              <a:spcBef>
                <a:spcPts val="1000"/>
              </a:spcBef>
              <a:spcAft>
                <a:spcPts val="0"/>
              </a:spcAft>
              <a:buSzPts val="2000"/>
              <a:buFont typeface="Wingdings" panose="05000000000000000000" pitchFamily="2" charset="2"/>
              <a:buChar char="v"/>
            </a:pPr>
            <a:r>
              <a:rPr lang="en-US" sz="2000" dirty="0" smtClean="0">
                <a:latin typeface="Lustria"/>
                <a:ea typeface="Lustria"/>
                <a:cs typeface="Lustria"/>
                <a:sym typeface="Lustria"/>
              </a:rPr>
              <a:t>A </a:t>
            </a:r>
            <a:r>
              <a:rPr lang="en-US" sz="2000" dirty="0">
                <a:latin typeface="Lustria"/>
                <a:ea typeface="Lustria"/>
                <a:cs typeface="Lustria"/>
                <a:sym typeface="Lustria"/>
              </a:rPr>
              <a:t>finite field </a:t>
            </a:r>
            <a:r>
              <a:rPr lang="en-US" sz="2000" dirty="0" smtClean="0">
                <a:latin typeface="Lustria"/>
                <a:ea typeface="Lustria"/>
                <a:cs typeface="Lustria"/>
                <a:sym typeface="Lustria"/>
              </a:rPr>
              <a:t>is </a:t>
            </a:r>
            <a:r>
              <a:rPr lang="en-US" sz="2000" dirty="0">
                <a:latin typeface="Lustria"/>
                <a:ea typeface="Lustria"/>
                <a:cs typeface="Lustria"/>
                <a:sym typeface="Lustria"/>
              </a:rPr>
              <a:t>a field that contains a finite number of elements</a:t>
            </a:r>
            <a:endParaRPr sz="2000" dirty="0">
              <a:latin typeface="Lustria"/>
              <a:ea typeface="Lustria"/>
              <a:cs typeface="Lustria"/>
              <a:sym typeface="Lustria"/>
            </a:endParaRPr>
          </a:p>
          <a:p>
            <a:pPr marL="342900" lvl="0" indent="-342900" algn="l" rtl="0">
              <a:spcBef>
                <a:spcPts val="1000"/>
              </a:spcBef>
              <a:spcAft>
                <a:spcPts val="0"/>
              </a:spcAft>
              <a:buSzPts val="2000"/>
              <a:buFont typeface="Wingdings" panose="05000000000000000000" pitchFamily="2" charset="2"/>
              <a:buChar char="v"/>
            </a:pPr>
            <a:r>
              <a:rPr lang="en-US" sz="2000" dirty="0" smtClean="0">
                <a:latin typeface="Lustria"/>
                <a:ea typeface="Lustria"/>
                <a:cs typeface="Lustria"/>
                <a:sym typeface="Lustria"/>
              </a:rPr>
              <a:t>Finite </a:t>
            </a:r>
            <a:r>
              <a:rPr lang="en-US" sz="2000" dirty="0">
                <a:latin typeface="Lustria"/>
                <a:ea typeface="Lustria"/>
                <a:cs typeface="Lustria"/>
                <a:sym typeface="Lustria"/>
              </a:rPr>
              <a:t>fields play a key role in cryptography</a:t>
            </a:r>
            <a:endParaRPr dirty="0"/>
          </a:p>
          <a:p>
            <a:pPr marL="342900" lvl="0" indent="-342900" algn="l" rtl="0">
              <a:spcBef>
                <a:spcPts val="1000"/>
              </a:spcBef>
              <a:spcAft>
                <a:spcPts val="0"/>
              </a:spcAft>
              <a:buSzPts val="2000"/>
              <a:buFont typeface="Wingdings" panose="05000000000000000000" pitchFamily="2" charset="2"/>
              <a:buChar char="v"/>
            </a:pPr>
            <a:r>
              <a:rPr lang="en-US" sz="2000" dirty="0" smtClean="0">
                <a:latin typeface="Lustria"/>
                <a:ea typeface="Lustria"/>
                <a:cs typeface="Lustria"/>
                <a:sym typeface="Lustria"/>
              </a:rPr>
              <a:t>The number </a:t>
            </a:r>
            <a:r>
              <a:rPr lang="en-US" sz="2000" dirty="0">
                <a:latin typeface="Lustria"/>
                <a:ea typeface="Lustria"/>
                <a:cs typeface="Lustria"/>
                <a:sym typeface="Lustria"/>
              </a:rPr>
              <a:t>of elements in a finite field </a:t>
            </a:r>
            <a:r>
              <a:rPr lang="en-US" sz="2000" b="1" dirty="0">
                <a:latin typeface="Lustria"/>
                <a:ea typeface="Lustria"/>
                <a:cs typeface="Lustria"/>
                <a:sym typeface="Lustria"/>
              </a:rPr>
              <a:t>must</a:t>
            </a:r>
            <a:r>
              <a:rPr lang="en-US" sz="2000" dirty="0">
                <a:latin typeface="Lustria"/>
                <a:ea typeface="Lustria"/>
                <a:cs typeface="Lustria"/>
                <a:sym typeface="Lustria"/>
              </a:rPr>
              <a:t> be a power of a prime </a:t>
            </a:r>
            <a:r>
              <a:rPr lang="en-US" sz="2000" b="1" dirty="0" err="1">
                <a:latin typeface="Lustria"/>
                <a:ea typeface="Lustria"/>
                <a:cs typeface="Lustria"/>
                <a:sym typeface="Lustria"/>
              </a:rPr>
              <a:t>p</a:t>
            </a:r>
            <a:r>
              <a:rPr lang="en-US" sz="2000" b="1" baseline="30000" dirty="0" err="1">
                <a:latin typeface="Lustria"/>
                <a:ea typeface="Lustria"/>
                <a:cs typeface="Lustria"/>
                <a:sym typeface="Lustria"/>
              </a:rPr>
              <a:t>n</a:t>
            </a:r>
            <a:endParaRPr sz="2000" b="1" baseline="30000" dirty="0">
              <a:latin typeface="Lustria"/>
              <a:ea typeface="Lustria"/>
              <a:cs typeface="Lustria"/>
              <a:sym typeface="Lustria"/>
            </a:endParaRPr>
          </a:p>
          <a:p>
            <a:pPr marL="342900" lvl="0" indent="-342900" algn="l" rtl="0">
              <a:spcBef>
                <a:spcPts val="1000"/>
              </a:spcBef>
              <a:spcAft>
                <a:spcPts val="0"/>
              </a:spcAft>
              <a:buSzPts val="2000"/>
              <a:buFont typeface="Wingdings" panose="05000000000000000000" pitchFamily="2" charset="2"/>
              <a:buChar char="v"/>
            </a:pPr>
            <a:r>
              <a:rPr lang="en-US" sz="2000" dirty="0">
                <a:latin typeface="Lustria"/>
                <a:ea typeface="Lustria"/>
                <a:cs typeface="Lustria"/>
                <a:sym typeface="Lustria"/>
              </a:rPr>
              <a:t>known as Galois fields</a:t>
            </a:r>
            <a:endParaRPr dirty="0"/>
          </a:p>
          <a:p>
            <a:pPr marL="342900" lvl="0" indent="-342900" algn="l" rtl="0">
              <a:spcBef>
                <a:spcPts val="1000"/>
              </a:spcBef>
              <a:spcAft>
                <a:spcPts val="0"/>
              </a:spcAft>
              <a:buSzPts val="2000"/>
              <a:buFont typeface="Wingdings" panose="05000000000000000000" pitchFamily="2" charset="2"/>
              <a:buChar char="v"/>
            </a:pPr>
            <a:r>
              <a:rPr lang="en-US" sz="2000" dirty="0">
                <a:latin typeface="Lustria"/>
                <a:ea typeface="Lustria"/>
                <a:cs typeface="Lustria"/>
                <a:sym typeface="Lustria"/>
              </a:rPr>
              <a:t>denoted GF(</a:t>
            </a:r>
            <a:r>
              <a:rPr lang="en-US" sz="2000" dirty="0" err="1">
                <a:latin typeface="Lustria"/>
                <a:ea typeface="Lustria"/>
                <a:cs typeface="Lustria"/>
                <a:sym typeface="Lustria"/>
              </a:rPr>
              <a:t>p</a:t>
            </a:r>
            <a:r>
              <a:rPr lang="en-US" sz="2000" baseline="30000" dirty="0" err="1">
                <a:latin typeface="Lustria"/>
                <a:ea typeface="Lustria"/>
                <a:cs typeface="Lustria"/>
                <a:sym typeface="Lustria"/>
              </a:rPr>
              <a:t>n</a:t>
            </a:r>
            <a:r>
              <a:rPr lang="en-US" sz="2000" dirty="0">
                <a:latin typeface="Lustria"/>
                <a:ea typeface="Lustria"/>
                <a:cs typeface="Lustria"/>
                <a:sym typeface="Lustria"/>
              </a:rPr>
              <a:t>)</a:t>
            </a:r>
            <a:endParaRPr dirty="0"/>
          </a:p>
          <a:p>
            <a:pPr marL="342900" lvl="0" indent="-342900" algn="l" rtl="0">
              <a:spcBef>
                <a:spcPts val="1000"/>
              </a:spcBef>
              <a:spcAft>
                <a:spcPts val="0"/>
              </a:spcAft>
              <a:buSzPts val="2000"/>
              <a:buFont typeface="Wingdings" panose="05000000000000000000" pitchFamily="2" charset="2"/>
              <a:buChar char="v"/>
            </a:pPr>
            <a:r>
              <a:rPr lang="en-US" sz="2000" dirty="0">
                <a:latin typeface="Lustria"/>
                <a:ea typeface="Lustria"/>
                <a:cs typeface="Lustria"/>
                <a:sym typeface="Lustria"/>
              </a:rPr>
              <a:t>in particular often use the fields:  GF(p), GF(2</a:t>
            </a:r>
            <a:r>
              <a:rPr lang="en-US" sz="2000" baseline="30000" dirty="0">
                <a:latin typeface="Lustria"/>
                <a:ea typeface="Lustria"/>
                <a:cs typeface="Lustria"/>
                <a:sym typeface="Lustria"/>
              </a:rPr>
              <a:t>n</a:t>
            </a:r>
            <a:r>
              <a:rPr lang="en-US" sz="2000" dirty="0">
                <a:latin typeface="Lustria"/>
                <a:ea typeface="Lustria"/>
                <a:cs typeface="Lustria"/>
                <a:sym typeface="Lustria"/>
              </a:rPr>
              <a:t>)</a:t>
            </a:r>
            <a:endParaRPr sz="2000" dirty="0">
              <a:latin typeface="Lustria"/>
              <a:ea typeface="Lustria"/>
              <a:cs typeface="Lustria"/>
              <a:sym typeface="Lustria"/>
            </a:endParaRPr>
          </a:p>
        </p:txBody>
      </p:sp>
      <mc:AlternateContent xmlns:mc="http://schemas.openxmlformats.org/markup-compatibility/2006">
        <mc:Choice xmlns:pslz="http://schemas.microsoft.com/office/powerpoint/2016/slidezoom" xmlns="" Requires="pslz">
          <p:graphicFrame>
            <p:nvGraphicFramePr>
              <p:cNvPr id="5" name="Slide Zoom 4">
                <a:extLst>
                  <a:ext uri="{FF2B5EF4-FFF2-40B4-BE49-F238E27FC236}">
                    <a16:creationId xmlns:a16="http://schemas.microsoft.com/office/drawing/2014/main" id="{F1166DF2-E785-B634-922C-5BE3C8921BBD}"/>
                  </a:ext>
                </a:extLst>
              </p:cNvPr>
              <p:cNvGraphicFramePr>
                <a:graphicFrameLocks noChangeAspect="1"/>
              </p:cNvGraphicFramePr>
              <p:nvPr>
                <p:extLst>
                  <p:ext uri="{D42A27DB-BD31-4B8C-83A1-F6EECF244321}">
                    <p14:modId xmlns:p14="http://schemas.microsoft.com/office/powerpoint/2010/main" val="623224490"/>
                  </p:ext>
                </p:extLst>
              </p:nvPr>
            </p:nvGraphicFramePr>
            <p:xfrm>
              <a:off x="9383937" y="4945745"/>
              <a:ext cx="2572378" cy="1714500"/>
            </p:xfrm>
            <a:graphic>
              <a:graphicData uri="http://schemas.microsoft.com/office/powerpoint/2016/slidezoom">
                <pslz:sldZm>
                  <pslz:sldZmObj sldId="277" cId="0">
                    <pslz:zmPr id="{DDC21384-423B-4BDC-97AF-28947E0693E9}" returnToParent="0" imageType="cover" transitionDur="1000">
                      <p166:blipFill xmlns:p166="http://schemas.microsoft.com/office/powerpoint/2016/6/main">
                        <a:blip r:embed="rId3"/>
                        <a:stretch>
                          <a:fillRect/>
                        </a:stretch>
                      </p166:blipFill>
                      <p166:spPr xmlns:p166="http://schemas.microsoft.com/office/powerpoint/2016/6/main">
                        <a:xfrm>
                          <a:off x="0" y="0"/>
                          <a:ext cx="2572378" cy="1714500"/>
                        </a:xfrm>
                        <a:prstGeom prst="rect">
                          <a:avLst/>
                        </a:prstGeom>
                        <a:ln w="3175">
                          <a:solidFill>
                            <a:prstClr val="ltGray"/>
                          </a:solidFill>
                        </a:ln>
                      </p166:spPr>
                    </pslz:zmPr>
                  </pslz:sldZmObj>
                </pslz:sldZm>
              </a:graphicData>
            </a:graphic>
          </p:graphicFrame>
        </mc:Choice>
        <mc:Fallback>
          <p:pic>
            <p:nvPicPr>
              <p:cNvPr id="5" name="Slide Zoom 4">
                <a:hlinkClick r:id="rId4" action="ppaction://hlinksldjump"/>
                <a:extLst>
                  <a:ext uri="{FF2B5EF4-FFF2-40B4-BE49-F238E27FC236}">
                    <a16:creationId xmlns:a16="http://schemas.microsoft.com/office/drawing/2014/main" id="{F1166DF2-E785-B634-922C-5BE3C8921BBD}"/>
                  </a:ext>
                </a:extLst>
              </p:cNvPr>
              <p:cNvPicPr>
                <a:picLocks noGrp="1" noRot="1" noChangeAspect="1" noMove="1" noResize="1" noEditPoints="1" noAdjustHandles="1" noChangeArrowheads="1" noChangeShapeType="1"/>
              </p:cNvPicPr>
              <p:nvPr/>
            </p:nvPicPr>
            <p:blipFill>
              <a:blip r:embed="rId5"/>
              <a:stretch>
                <a:fillRect/>
              </a:stretch>
            </p:blipFill>
            <p:spPr>
              <a:xfrm>
                <a:off x="9383937" y="4945745"/>
                <a:ext cx="2572378" cy="1714500"/>
              </a:xfrm>
              <a:prstGeom prst="rect">
                <a:avLst/>
              </a:prstGeom>
              <a:ln w="3175">
                <a:solidFill>
                  <a:prstClr val="ltGray"/>
                </a:solidFill>
              </a:ln>
            </p:spPr>
          </p:pic>
        </mc:Fallback>
      </mc:AlternateContent>
      <p:sp>
        <p:nvSpPr>
          <p:cNvPr id="2" name="Rectangle 1"/>
          <p:cNvSpPr/>
          <p:nvPr/>
        </p:nvSpPr>
        <p:spPr>
          <a:xfrm>
            <a:off x="840731" y="1323110"/>
            <a:ext cx="800219" cy="2750126"/>
          </a:xfrm>
          <a:prstGeom prst="rect">
            <a:avLst/>
          </a:prstGeom>
        </p:spPr>
        <p:txBody>
          <a:bodyPr vert="vert270" wrap="square" anchor="ctr">
            <a:spAutoFit/>
          </a:bodyPr>
          <a:lstStyle/>
          <a:p>
            <a:r>
              <a:rPr lang="en-US" sz="4000" dirty="0" smtClean="0">
                <a:latin typeface="Algerian"/>
                <a:ea typeface="Algerian"/>
                <a:cs typeface="Algerian"/>
                <a:sym typeface="Algerian"/>
              </a:rPr>
              <a:t>F I e l d s</a:t>
            </a:r>
            <a:endParaRPr lang="en-US" sz="4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28">
                                            <p:txEl>
                                              <p:pRg st="0" end="0"/>
                                            </p:txEl>
                                          </p:spTgt>
                                        </p:tgtEl>
                                        <p:attrNameLst>
                                          <p:attrName>style.visibility</p:attrName>
                                        </p:attrNameLst>
                                      </p:cBhvr>
                                      <p:to>
                                        <p:strVal val="visible"/>
                                      </p:to>
                                    </p:set>
                                    <p:animEffect transition="in" filter="fade">
                                      <p:cBhvr>
                                        <p:cTn id="7" dur="1000"/>
                                        <p:tgtEl>
                                          <p:spTgt spid="428">
                                            <p:txEl>
                                              <p:pRg st="0" end="0"/>
                                            </p:txEl>
                                          </p:spTgt>
                                        </p:tgtEl>
                                      </p:cBhvr>
                                    </p:animEffect>
                                    <p:anim calcmode="lin" valueType="num">
                                      <p:cBhvr>
                                        <p:cTn id="8" dur="1000" fill="hold"/>
                                        <p:tgtEl>
                                          <p:spTgt spid="428">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28">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28">
                                            <p:txEl>
                                              <p:pRg st="1" end="1"/>
                                            </p:txEl>
                                          </p:spTgt>
                                        </p:tgtEl>
                                        <p:attrNameLst>
                                          <p:attrName>style.visibility</p:attrName>
                                        </p:attrNameLst>
                                      </p:cBhvr>
                                      <p:to>
                                        <p:strVal val="visible"/>
                                      </p:to>
                                    </p:set>
                                    <p:animEffect transition="in" filter="fade">
                                      <p:cBhvr>
                                        <p:cTn id="14" dur="1000"/>
                                        <p:tgtEl>
                                          <p:spTgt spid="428">
                                            <p:txEl>
                                              <p:pRg st="1" end="1"/>
                                            </p:txEl>
                                          </p:spTgt>
                                        </p:tgtEl>
                                      </p:cBhvr>
                                    </p:animEffect>
                                    <p:anim calcmode="lin" valueType="num">
                                      <p:cBhvr>
                                        <p:cTn id="15" dur="1000" fill="hold"/>
                                        <p:tgtEl>
                                          <p:spTgt spid="428">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428">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428">
                                            <p:txEl>
                                              <p:pRg st="2" end="2"/>
                                            </p:txEl>
                                          </p:spTgt>
                                        </p:tgtEl>
                                        <p:attrNameLst>
                                          <p:attrName>style.visibility</p:attrName>
                                        </p:attrNameLst>
                                      </p:cBhvr>
                                      <p:to>
                                        <p:strVal val="visible"/>
                                      </p:to>
                                    </p:set>
                                    <p:animEffect transition="in" filter="fade">
                                      <p:cBhvr>
                                        <p:cTn id="21" dur="1000"/>
                                        <p:tgtEl>
                                          <p:spTgt spid="428">
                                            <p:txEl>
                                              <p:pRg st="2" end="2"/>
                                            </p:txEl>
                                          </p:spTgt>
                                        </p:tgtEl>
                                      </p:cBhvr>
                                    </p:animEffect>
                                    <p:anim calcmode="lin" valueType="num">
                                      <p:cBhvr>
                                        <p:cTn id="22" dur="1000" fill="hold"/>
                                        <p:tgtEl>
                                          <p:spTgt spid="428">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428">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428">
                                            <p:txEl>
                                              <p:pRg st="3" end="3"/>
                                            </p:txEl>
                                          </p:spTgt>
                                        </p:tgtEl>
                                        <p:attrNameLst>
                                          <p:attrName>style.visibility</p:attrName>
                                        </p:attrNameLst>
                                      </p:cBhvr>
                                      <p:to>
                                        <p:strVal val="visible"/>
                                      </p:to>
                                    </p:set>
                                    <p:animEffect transition="in" filter="fade">
                                      <p:cBhvr>
                                        <p:cTn id="28" dur="1000"/>
                                        <p:tgtEl>
                                          <p:spTgt spid="428">
                                            <p:txEl>
                                              <p:pRg st="3" end="3"/>
                                            </p:txEl>
                                          </p:spTgt>
                                        </p:tgtEl>
                                      </p:cBhvr>
                                    </p:animEffect>
                                    <p:anim calcmode="lin" valueType="num">
                                      <p:cBhvr>
                                        <p:cTn id="29" dur="1000" fill="hold"/>
                                        <p:tgtEl>
                                          <p:spTgt spid="428">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428">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428">
                                            <p:txEl>
                                              <p:pRg st="4" end="4"/>
                                            </p:txEl>
                                          </p:spTgt>
                                        </p:tgtEl>
                                        <p:attrNameLst>
                                          <p:attrName>style.visibility</p:attrName>
                                        </p:attrNameLst>
                                      </p:cBhvr>
                                      <p:to>
                                        <p:strVal val="visible"/>
                                      </p:to>
                                    </p:set>
                                    <p:animEffect transition="in" filter="fade">
                                      <p:cBhvr>
                                        <p:cTn id="35" dur="1000"/>
                                        <p:tgtEl>
                                          <p:spTgt spid="428">
                                            <p:txEl>
                                              <p:pRg st="4" end="4"/>
                                            </p:txEl>
                                          </p:spTgt>
                                        </p:tgtEl>
                                      </p:cBhvr>
                                    </p:animEffect>
                                    <p:anim calcmode="lin" valueType="num">
                                      <p:cBhvr>
                                        <p:cTn id="36" dur="1000" fill="hold"/>
                                        <p:tgtEl>
                                          <p:spTgt spid="428">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428">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428">
                                            <p:txEl>
                                              <p:pRg st="5" end="5"/>
                                            </p:txEl>
                                          </p:spTgt>
                                        </p:tgtEl>
                                        <p:attrNameLst>
                                          <p:attrName>style.visibility</p:attrName>
                                        </p:attrNameLst>
                                      </p:cBhvr>
                                      <p:to>
                                        <p:strVal val="visible"/>
                                      </p:to>
                                    </p:set>
                                    <p:animEffect transition="in" filter="fade">
                                      <p:cBhvr>
                                        <p:cTn id="42" dur="1000"/>
                                        <p:tgtEl>
                                          <p:spTgt spid="428">
                                            <p:txEl>
                                              <p:pRg st="5" end="5"/>
                                            </p:txEl>
                                          </p:spTgt>
                                        </p:tgtEl>
                                      </p:cBhvr>
                                    </p:animEffect>
                                    <p:anim calcmode="lin" valueType="num">
                                      <p:cBhvr>
                                        <p:cTn id="43" dur="1000" fill="hold"/>
                                        <p:tgtEl>
                                          <p:spTgt spid="428">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428">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428">
                                            <p:txEl>
                                              <p:pRg st="6" end="6"/>
                                            </p:txEl>
                                          </p:spTgt>
                                        </p:tgtEl>
                                        <p:attrNameLst>
                                          <p:attrName>style.visibility</p:attrName>
                                        </p:attrNameLst>
                                      </p:cBhvr>
                                      <p:to>
                                        <p:strVal val="visible"/>
                                      </p:to>
                                    </p:set>
                                    <p:animEffect transition="in" filter="fade">
                                      <p:cBhvr>
                                        <p:cTn id="49" dur="1000"/>
                                        <p:tgtEl>
                                          <p:spTgt spid="428">
                                            <p:txEl>
                                              <p:pRg st="6" end="6"/>
                                            </p:txEl>
                                          </p:spTgt>
                                        </p:tgtEl>
                                      </p:cBhvr>
                                    </p:animEffect>
                                    <p:anim calcmode="lin" valueType="num">
                                      <p:cBhvr>
                                        <p:cTn id="50" dur="1000" fill="hold"/>
                                        <p:tgtEl>
                                          <p:spTgt spid="428">
                                            <p:txEl>
                                              <p:pRg st="6" end="6"/>
                                            </p:txEl>
                                          </p:spTgt>
                                        </p:tgtEl>
                                        <p:attrNameLst>
                                          <p:attrName>ppt_x</p:attrName>
                                        </p:attrNameLst>
                                      </p:cBhvr>
                                      <p:tavLst>
                                        <p:tav tm="0">
                                          <p:val>
                                            <p:strVal val="#ppt_x"/>
                                          </p:val>
                                        </p:tav>
                                        <p:tav tm="100000">
                                          <p:val>
                                            <p:strVal val="#ppt_x"/>
                                          </p:val>
                                        </p:tav>
                                      </p:tavLst>
                                    </p:anim>
                                    <p:anim calcmode="lin" valueType="num">
                                      <p:cBhvr>
                                        <p:cTn id="51" dur="1000" fill="hold"/>
                                        <p:tgtEl>
                                          <p:spTgt spid="428">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428">
                                            <p:txEl>
                                              <p:pRg st="7" end="7"/>
                                            </p:txEl>
                                          </p:spTgt>
                                        </p:tgtEl>
                                        <p:attrNameLst>
                                          <p:attrName>style.visibility</p:attrName>
                                        </p:attrNameLst>
                                      </p:cBhvr>
                                      <p:to>
                                        <p:strVal val="visible"/>
                                      </p:to>
                                    </p:set>
                                    <p:animEffect transition="in" filter="fade">
                                      <p:cBhvr>
                                        <p:cTn id="56" dur="1000"/>
                                        <p:tgtEl>
                                          <p:spTgt spid="428">
                                            <p:txEl>
                                              <p:pRg st="7" end="7"/>
                                            </p:txEl>
                                          </p:spTgt>
                                        </p:tgtEl>
                                      </p:cBhvr>
                                    </p:animEffect>
                                    <p:anim calcmode="lin" valueType="num">
                                      <p:cBhvr>
                                        <p:cTn id="57" dur="1000" fill="hold"/>
                                        <p:tgtEl>
                                          <p:spTgt spid="428">
                                            <p:txEl>
                                              <p:pRg st="7" end="7"/>
                                            </p:txEl>
                                          </p:spTgt>
                                        </p:tgtEl>
                                        <p:attrNameLst>
                                          <p:attrName>ppt_x</p:attrName>
                                        </p:attrNameLst>
                                      </p:cBhvr>
                                      <p:tavLst>
                                        <p:tav tm="0">
                                          <p:val>
                                            <p:strVal val="#ppt_x"/>
                                          </p:val>
                                        </p:tav>
                                        <p:tav tm="100000">
                                          <p:val>
                                            <p:strVal val="#ppt_x"/>
                                          </p:val>
                                        </p:tav>
                                      </p:tavLst>
                                    </p:anim>
                                    <p:anim calcmode="lin" valueType="num">
                                      <p:cBhvr>
                                        <p:cTn id="58" dur="1000" fill="hold"/>
                                        <p:tgtEl>
                                          <p:spTgt spid="428">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grpId="0" nodeType="clickEffect">
                                  <p:stCondLst>
                                    <p:cond delay="0"/>
                                  </p:stCondLst>
                                  <p:childTnLst>
                                    <p:set>
                                      <p:cBhvr>
                                        <p:cTn id="62" dur="1" fill="hold">
                                          <p:stCondLst>
                                            <p:cond delay="0"/>
                                          </p:stCondLst>
                                        </p:cTn>
                                        <p:tgtEl>
                                          <p:spTgt spid="428">
                                            <p:txEl>
                                              <p:pRg st="8" end="8"/>
                                            </p:txEl>
                                          </p:spTgt>
                                        </p:tgtEl>
                                        <p:attrNameLst>
                                          <p:attrName>style.visibility</p:attrName>
                                        </p:attrNameLst>
                                      </p:cBhvr>
                                      <p:to>
                                        <p:strVal val="visible"/>
                                      </p:to>
                                    </p:set>
                                    <p:animEffect transition="in" filter="fade">
                                      <p:cBhvr>
                                        <p:cTn id="63" dur="1000"/>
                                        <p:tgtEl>
                                          <p:spTgt spid="428">
                                            <p:txEl>
                                              <p:pRg st="8" end="8"/>
                                            </p:txEl>
                                          </p:spTgt>
                                        </p:tgtEl>
                                      </p:cBhvr>
                                    </p:animEffect>
                                    <p:anim calcmode="lin" valueType="num">
                                      <p:cBhvr>
                                        <p:cTn id="64" dur="1000" fill="hold"/>
                                        <p:tgtEl>
                                          <p:spTgt spid="428">
                                            <p:txEl>
                                              <p:pRg st="8" end="8"/>
                                            </p:txEl>
                                          </p:spTgt>
                                        </p:tgtEl>
                                        <p:attrNameLst>
                                          <p:attrName>ppt_x</p:attrName>
                                        </p:attrNameLst>
                                      </p:cBhvr>
                                      <p:tavLst>
                                        <p:tav tm="0">
                                          <p:val>
                                            <p:strVal val="#ppt_x"/>
                                          </p:val>
                                        </p:tav>
                                        <p:tav tm="100000">
                                          <p:val>
                                            <p:strVal val="#ppt_x"/>
                                          </p:val>
                                        </p:tav>
                                      </p:tavLst>
                                    </p:anim>
                                    <p:anim calcmode="lin" valueType="num">
                                      <p:cBhvr>
                                        <p:cTn id="65" dur="1000" fill="hold"/>
                                        <p:tgtEl>
                                          <p:spTgt spid="428">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6" presetClass="entr" presetSubtype="16" fill="hold" grpId="0" nodeType="clickEffect">
                                  <p:stCondLst>
                                    <p:cond delay="0"/>
                                  </p:stCondLst>
                                  <p:childTnLst>
                                    <p:set>
                                      <p:cBhvr>
                                        <p:cTn id="69" dur="1" fill="hold">
                                          <p:stCondLst>
                                            <p:cond delay="0"/>
                                          </p:stCondLst>
                                        </p:cTn>
                                        <p:tgtEl>
                                          <p:spTgt spid="427"/>
                                        </p:tgtEl>
                                        <p:attrNameLst>
                                          <p:attrName>style.visibility</p:attrName>
                                        </p:attrNameLst>
                                      </p:cBhvr>
                                      <p:to>
                                        <p:strVal val="visible"/>
                                      </p:to>
                                    </p:set>
                                    <p:animEffect transition="in" filter="circle(in)">
                                      <p:cBhvr>
                                        <p:cTn id="70" dur="2000"/>
                                        <p:tgtEl>
                                          <p:spTgt spid="4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7" grpId="0"/>
      <p:bldP spid="428"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4"/>
          <p:cNvSpPr txBox="1">
            <a:spLocks noGrp="1"/>
          </p:cNvSpPr>
          <p:nvPr>
            <p:ph type="title"/>
          </p:nvPr>
        </p:nvSpPr>
        <p:spPr>
          <a:xfrm>
            <a:off x="2592925" y="624110"/>
            <a:ext cx="8911687" cy="128089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rgbClr val="262626"/>
              </a:buClr>
              <a:buSzPts val="3600"/>
              <a:buFont typeface="Century Gothic"/>
              <a:buNone/>
            </a:pPr>
            <a:endParaRPr/>
          </a:p>
        </p:txBody>
      </p:sp>
      <p:sp>
        <p:nvSpPr>
          <p:cNvPr id="189" name="Google Shape;189;p4"/>
          <p:cNvSpPr txBox="1">
            <a:spLocks noGrp="1"/>
          </p:cNvSpPr>
          <p:nvPr>
            <p:ph type="body" idx="1"/>
          </p:nvPr>
        </p:nvSpPr>
        <p:spPr>
          <a:xfrm>
            <a:off x="2589212" y="2133600"/>
            <a:ext cx="8915400" cy="3777622"/>
          </a:xfrm>
          <a:prstGeom prst="rect">
            <a:avLst/>
          </a:prstGeom>
          <a:noFill/>
          <a:ln>
            <a:noFill/>
          </a:ln>
        </p:spPr>
        <p:txBody>
          <a:bodyPr spcFirstLastPara="1" wrap="square" lIns="91425" tIns="45700" rIns="91425" bIns="45700" anchor="t" anchorCtr="0">
            <a:normAutofit/>
          </a:bodyPr>
          <a:lstStyle/>
          <a:p>
            <a:pPr marL="342900" lvl="0" indent="-228600" algn="l" rtl="0">
              <a:spcBef>
                <a:spcPts val="0"/>
              </a:spcBef>
              <a:spcAft>
                <a:spcPts val="0"/>
              </a:spcAft>
              <a:buSzPts val="1800"/>
              <a:buNone/>
            </a:pPr>
            <a:endParaRPr/>
          </a:p>
        </p:txBody>
      </p:sp>
      <p:pic>
        <p:nvPicPr>
          <p:cNvPr id="1028" name="Picture 4">
            <a:extLst>
              <a:ext uri="{FF2B5EF4-FFF2-40B4-BE49-F238E27FC236}">
                <a16:creationId xmlns:a16="http://schemas.microsoft.com/office/drawing/2014/main" id="{2EC9243F-701F-6231-C848-D77334AA07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82292" y="361214"/>
            <a:ext cx="10593556" cy="596417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32"/>
        <p:cNvGrpSpPr/>
        <p:nvPr/>
      </p:nvGrpSpPr>
      <p:grpSpPr>
        <a:xfrm>
          <a:off x="0" y="0"/>
          <a:ext cx="0" cy="0"/>
          <a:chOff x="0" y="0"/>
          <a:chExt cx="0" cy="0"/>
        </a:xfrm>
      </p:grpSpPr>
      <p:sp>
        <p:nvSpPr>
          <p:cNvPr id="433" name="Google Shape;433;p37"/>
          <p:cNvSpPr txBox="1"/>
          <p:nvPr/>
        </p:nvSpPr>
        <p:spPr>
          <a:xfrm>
            <a:off x="1886344" y="471710"/>
            <a:ext cx="8911687" cy="1280890"/>
          </a:xfrm>
          <a:prstGeom prst="rect">
            <a:avLst/>
          </a:prstGeom>
          <a:noFill/>
          <a:ln>
            <a:noFill/>
          </a:ln>
        </p:spPr>
        <p:txBody>
          <a:bodyPr spcFirstLastPara="1" wrap="square" lIns="91425" tIns="45700" rIns="91425" bIns="45700" anchor="t" anchorCtr="0">
            <a:normAutofit/>
          </a:bodyPr>
          <a:lstStyle/>
          <a:p>
            <a:pPr marL="0" marR="0" lvl="0" indent="0" algn="l" rtl="0">
              <a:spcBef>
                <a:spcPts val="0"/>
              </a:spcBef>
              <a:spcAft>
                <a:spcPts val="0"/>
              </a:spcAft>
              <a:buClr>
                <a:srgbClr val="262626"/>
              </a:buClr>
              <a:buSzPts val="3600"/>
              <a:buFont typeface="Algerian"/>
              <a:buNone/>
            </a:pPr>
            <a:r>
              <a:rPr lang="en-US" sz="3600">
                <a:solidFill>
                  <a:srgbClr val="262626"/>
                </a:solidFill>
                <a:latin typeface="Algerian"/>
                <a:ea typeface="Algerian"/>
                <a:cs typeface="Algerian"/>
                <a:sym typeface="Algerian"/>
              </a:rPr>
              <a:t>Galois Fields</a:t>
            </a:r>
            <a:endParaRPr sz="3600">
              <a:solidFill>
                <a:srgbClr val="262626"/>
              </a:solidFill>
              <a:latin typeface="Algerian"/>
              <a:ea typeface="Algerian"/>
              <a:cs typeface="Algerian"/>
              <a:sym typeface="Algerian"/>
            </a:endParaRPr>
          </a:p>
        </p:txBody>
      </p:sp>
      <p:pic>
        <p:nvPicPr>
          <p:cNvPr id="434" name="Google Shape;434;p37"/>
          <p:cNvPicPr preferRelativeResize="0"/>
          <p:nvPr/>
        </p:nvPicPr>
        <p:blipFill rotWithShape="1">
          <a:blip r:embed="rId3">
            <a:alphaModFix/>
          </a:blip>
          <a:srcRect/>
          <a:stretch/>
        </p:blipFill>
        <p:spPr>
          <a:xfrm>
            <a:off x="1886344" y="1215143"/>
            <a:ext cx="7830056" cy="3509122"/>
          </a:xfrm>
          <a:prstGeom prst="rect">
            <a:avLst/>
          </a:prstGeom>
          <a:noFill/>
          <a:ln>
            <a:noFill/>
          </a:ln>
        </p:spPr>
      </p:pic>
      <p:sp>
        <p:nvSpPr>
          <p:cNvPr id="435" name="Google Shape;435;p37"/>
          <p:cNvSpPr txBox="1"/>
          <p:nvPr/>
        </p:nvSpPr>
        <p:spPr>
          <a:xfrm>
            <a:off x="1886344" y="5010592"/>
            <a:ext cx="9820747" cy="1597891"/>
          </a:xfrm>
          <a:prstGeom prst="rect">
            <a:avLst/>
          </a:prstGeom>
          <a:noFill/>
          <a:ln>
            <a:noFill/>
          </a:ln>
        </p:spPr>
        <p:txBody>
          <a:bodyPr spcFirstLastPara="1" wrap="square" lIns="91425" tIns="45700" rIns="91425" bIns="45700" anchor="t" anchorCtr="0">
            <a:normAutofit/>
          </a:bodyPr>
          <a:lstStyle/>
          <a:p>
            <a:pPr marL="342900" marR="0" lvl="0" indent="-342900" algn="l" rtl="0">
              <a:spcBef>
                <a:spcPts val="0"/>
              </a:spcBef>
              <a:spcAft>
                <a:spcPts val="0"/>
              </a:spcAft>
              <a:buClr>
                <a:schemeClr val="accent1"/>
              </a:buClr>
              <a:buSzPts val="1800"/>
              <a:buFont typeface="Wingdings" panose="05000000000000000000" pitchFamily="2" charset="2"/>
              <a:buChar char="v"/>
            </a:pPr>
            <a:r>
              <a:rPr lang="en-US" sz="1800" b="1" dirty="0">
                <a:solidFill>
                  <a:srgbClr val="3F3F3F"/>
                </a:solidFill>
                <a:latin typeface="Century Gothic"/>
                <a:ea typeface="Century Gothic"/>
                <a:cs typeface="Century Gothic"/>
                <a:sym typeface="Century Gothic"/>
              </a:rPr>
              <a:t>GF(p)</a:t>
            </a:r>
            <a:r>
              <a:rPr lang="en-US" sz="1800" dirty="0">
                <a:solidFill>
                  <a:srgbClr val="3F3F3F"/>
                </a:solidFill>
                <a:latin typeface="Century Gothic"/>
                <a:ea typeface="Century Gothic"/>
                <a:cs typeface="Century Gothic"/>
                <a:sym typeface="Century Gothic"/>
              </a:rPr>
              <a:t> is the set of integers {0,1, … , p-1} with arithmetic operations </a:t>
            </a:r>
            <a:r>
              <a:rPr lang="en-US" sz="1800" b="1" dirty="0">
                <a:solidFill>
                  <a:srgbClr val="3F3F3F"/>
                </a:solidFill>
                <a:latin typeface="Century Gothic"/>
                <a:ea typeface="Century Gothic"/>
                <a:cs typeface="Century Gothic"/>
                <a:sym typeface="Century Gothic"/>
              </a:rPr>
              <a:t>modulo prime p</a:t>
            </a:r>
            <a:endParaRPr b="1" dirty="0"/>
          </a:p>
          <a:p>
            <a:pPr marL="342900" marR="0" lvl="0" indent="-342900" algn="l" rtl="0">
              <a:spcBef>
                <a:spcPts val="1000"/>
              </a:spcBef>
              <a:spcAft>
                <a:spcPts val="0"/>
              </a:spcAft>
              <a:buClr>
                <a:schemeClr val="accent1"/>
              </a:buClr>
              <a:buSzPts val="1800"/>
              <a:buFont typeface="Wingdings" panose="05000000000000000000" pitchFamily="2" charset="2"/>
              <a:buChar char="v"/>
            </a:pPr>
            <a:r>
              <a:rPr lang="en-US" sz="1800" dirty="0">
                <a:solidFill>
                  <a:srgbClr val="3F3F3F"/>
                </a:solidFill>
                <a:latin typeface="Century Gothic"/>
                <a:ea typeface="Century Gothic"/>
                <a:cs typeface="Century Gothic"/>
                <a:sym typeface="Century Gothic"/>
              </a:rPr>
              <a:t>These form a finite field since have multiplicative inverses</a:t>
            </a:r>
            <a:endParaRPr dirty="0"/>
          </a:p>
          <a:p>
            <a:pPr marL="342900" marR="0" lvl="0" indent="-342900" algn="l" rtl="0">
              <a:spcBef>
                <a:spcPts val="1000"/>
              </a:spcBef>
              <a:spcAft>
                <a:spcPts val="0"/>
              </a:spcAft>
              <a:buClr>
                <a:schemeClr val="accent1"/>
              </a:buClr>
              <a:buSzPts val="1800"/>
              <a:buFont typeface="Wingdings" panose="05000000000000000000" pitchFamily="2" charset="2"/>
              <a:buChar char="v"/>
            </a:pPr>
            <a:r>
              <a:rPr lang="en-US" sz="1800" dirty="0">
                <a:solidFill>
                  <a:srgbClr val="3F3F3F"/>
                </a:solidFill>
                <a:latin typeface="Century Gothic"/>
                <a:ea typeface="Century Gothic"/>
                <a:cs typeface="Century Gothic"/>
                <a:sym typeface="Century Gothic"/>
              </a:rPr>
              <a:t>Hence arithmetic is “well-behaved” and can do addition, subtraction, multiplication, and division without leaving the field GF(p)</a:t>
            </a:r>
            <a:endParaRPr dirty="0"/>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40"/>
        <p:cNvGrpSpPr/>
        <p:nvPr/>
      </p:nvGrpSpPr>
      <p:grpSpPr>
        <a:xfrm>
          <a:off x="0" y="0"/>
          <a:ext cx="0" cy="0"/>
          <a:chOff x="0" y="0"/>
          <a:chExt cx="0" cy="0"/>
        </a:xfrm>
      </p:grpSpPr>
      <p:sp>
        <p:nvSpPr>
          <p:cNvPr id="441" name="Google Shape;441;p38"/>
          <p:cNvSpPr txBox="1">
            <a:spLocks noGrp="1"/>
          </p:cNvSpPr>
          <p:nvPr>
            <p:ph type="title"/>
          </p:nvPr>
        </p:nvSpPr>
        <p:spPr>
          <a:xfrm>
            <a:off x="2592925" y="624110"/>
            <a:ext cx="8911687" cy="128089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rgbClr val="262626"/>
              </a:buClr>
              <a:buSzPts val="3600"/>
              <a:buFont typeface="Algerian"/>
              <a:buNone/>
            </a:pPr>
            <a:r>
              <a:rPr lang="en-US">
                <a:latin typeface="Algerian"/>
                <a:ea typeface="Algerian"/>
                <a:cs typeface="Algerian"/>
                <a:sym typeface="Algerian"/>
              </a:rPr>
              <a:t>GF(7) Multiplication Example </a:t>
            </a:r>
            <a:endParaRPr>
              <a:latin typeface="Algerian"/>
              <a:ea typeface="Algerian"/>
              <a:cs typeface="Algerian"/>
              <a:sym typeface="Algerian"/>
            </a:endParaRPr>
          </a:p>
        </p:txBody>
      </p:sp>
      <p:sp>
        <p:nvSpPr>
          <p:cNvPr id="442" name="Google Shape;442;p38"/>
          <p:cNvSpPr txBox="1"/>
          <p:nvPr/>
        </p:nvSpPr>
        <p:spPr>
          <a:xfrm>
            <a:off x="2346325" y="1484313"/>
            <a:ext cx="184150" cy="36671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800">
              <a:solidFill>
                <a:schemeClr val="dk1"/>
              </a:solidFill>
              <a:latin typeface="Century Gothic"/>
              <a:ea typeface="Century Gothic"/>
              <a:cs typeface="Century Gothic"/>
              <a:sym typeface="Century Gothic"/>
            </a:endParaRPr>
          </a:p>
        </p:txBody>
      </p:sp>
      <p:graphicFrame>
        <p:nvGraphicFramePr>
          <p:cNvPr id="443" name="Google Shape;443;p38"/>
          <p:cNvGraphicFramePr/>
          <p:nvPr/>
        </p:nvGraphicFramePr>
        <p:xfrm>
          <a:off x="953500" y="1484313"/>
          <a:ext cx="3292475" cy="4445000"/>
        </p:xfrm>
        <a:graphic>
          <a:graphicData uri="http://schemas.openxmlformats.org/drawingml/2006/table">
            <a:tbl>
              <a:tblPr>
                <a:noFill/>
                <a:tableStyleId>{2E12EE8B-7D04-4DD7-A84D-17D5D0C02F3E}</a:tableStyleId>
              </a:tblPr>
              <a:tblGrid>
                <a:gridCol w="411175">
                  <a:extLst>
                    <a:ext uri="{9D8B030D-6E8A-4147-A177-3AD203B41FA5}">
                      <a16:colId xmlns:a16="http://schemas.microsoft.com/office/drawing/2014/main" val="20000"/>
                    </a:ext>
                  </a:extLst>
                </a:gridCol>
                <a:gridCol w="411150">
                  <a:extLst>
                    <a:ext uri="{9D8B030D-6E8A-4147-A177-3AD203B41FA5}">
                      <a16:colId xmlns:a16="http://schemas.microsoft.com/office/drawing/2014/main" val="20001"/>
                    </a:ext>
                  </a:extLst>
                </a:gridCol>
                <a:gridCol w="412750">
                  <a:extLst>
                    <a:ext uri="{9D8B030D-6E8A-4147-A177-3AD203B41FA5}">
                      <a16:colId xmlns:a16="http://schemas.microsoft.com/office/drawing/2014/main" val="20002"/>
                    </a:ext>
                  </a:extLst>
                </a:gridCol>
                <a:gridCol w="411175">
                  <a:extLst>
                    <a:ext uri="{9D8B030D-6E8A-4147-A177-3AD203B41FA5}">
                      <a16:colId xmlns:a16="http://schemas.microsoft.com/office/drawing/2014/main" val="20003"/>
                    </a:ext>
                  </a:extLst>
                </a:gridCol>
                <a:gridCol w="411150">
                  <a:extLst>
                    <a:ext uri="{9D8B030D-6E8A-4147-A177-3AD203B41FA5}">
                      <a16:colId xmlns:a16="http://schemas.microsoft.com/office/drawing/2014/main" val="20004"/>
                    </a:ext>
                  </a:extLst>
                </a:gridCol>
                <a:gridCol w="411175">
                  <a:extLst>
                    <a:ext uri="{9D8B030D-6E8A-4147-A177-3AD203B41FA5}">
                      <a16:colId xmlns:a16="http://schemas.microsoft.com/office/drawing/2014/main" val="20005"/>
                    </a:ext>
                  </a:extLst>
                </a:gridCol>
                <a:gridCol w="411150">
                  <a:extLst>
                    <a:ext uri="{9D8B030D-6E8A-4147-A177-3AD203B41FA5}">
                      <a16:colId xmlns:a16="http://schemas.microsoft.com/office/drawing/2014/main" val="20006"/>
                    </a:ext>
                  </a:extLst>
                </a:gridCol>
                <a:gridCol w="412750">
                  <a:extLst>
                    <a:ext uri="{9D8B030D-6E8A-4147-A177-3AD203B41FA5}">
                      <a16:colId xmlns:a16="http://schemas.microsoft.com/office/drawing/2014/main" val="20007"/>
                    </a:ext>
                  </a:extLst>
                </a:gridCol>
              </a:tblGrid>
              <a:tr h="555625">
                <a:tc>
                  <a:txBody>
                    <a:bodyPr/>
                    <a:lstStyle/>
                    <a:p>
                      <a:pPr marL="0" marR="0" lvl="0" indent="0" algn="ctr" rtl="0">
                        <a:lnSpc>
                          <a:spcPct val="100000"/>
                        </a:lnSpc>
                        <a:spcBef>
                          <a:spcPts val="0"/>
                        </a:spcBef>
                        <a:spcAft>
                          <a:spcPts val="0"/>
                        </a:spcAft>
                        <a:buClr>
                          <a:schemeClr val="hlink"/>
                        </a:buClr>
                        <a:buSzPts val="2240"/>
                        <a:buFont typeface="Noto Sans Symbols"/>
                        <a:buNone/>
                      </a:pPr>
                      <a:r>
                        <a:rPr lang="en-US" sz="2800" b="0" i="0" u="none" strike="noStrike" cap="none">
                          <a:solidFill>
                            <a:schemeClr val="dk1"/>
                          </a:solidFill>
                          <a:latin typeface="Noto Sans Symbols"/>
                          <a:ea typeface="Noto Sans Symbols"/>
                          <a:cs typeface="Noto Sans Symbols"/>
                          <a:sym typeface="Noto Sans Symbols"/>
                        </a:rPr>
                        <a:t>×</a:t>
                      </a:r>
                      <a:endParaRPr sz="2800" b="0" i="0" u="none" strike="noStrike" cap="none">
                        <a:solidFill>
                          <a:schemeClr val="dk1"/>
                        </a:solidFill>
                        <a:latin typeface="Arial"/>
                        <a:ea typeface="Arial"/>
                        <a:cs typeface="Arial"/>
                        <a:sym typeface="Arial"/>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hlink"/>
                        </a:buClr>
                        <a:buSzPts val="2240"/>
                        <a:buFont typeface="Noto Sans Symbols"/>
                        <a:buNone/>
                      </a:pPr>
                      <a:r>
                        <a:rPr lang="en-US" sz="2800" b="0" i="0" u="none" strike="noStrike" cap="none">
                          <a:solidFill>
                            <a:schemeClr val="dk1"/>
                          </a:solidFill>
                          <a:latin typeface="Times"/>
                          <a:ea typeface="Times"/>
                          <a:cs typeface="Times"/>
                          <a:sym typeface="Times"/>
                        </a:rPr>
                        <a:t>0</a:t>
                      </a:r>
                      <a:endParaRPr sz="2800" b="0" i="0" u="none" strike="noStrike" cap="none">
                        <a:solidFill>
                          <a:schemeClr val="dk1"/>
                        </a:solidFill>
                        <a:latin typeface="Arial"/>
                        <a:ea typeface="Arial"/>
                        <a:cs typeface="Arial"/>
                        <a:sym typeface="Arial"/>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hlink"/>
                        </a:buClr>
                        <a:buSzPts val="2240"/>
                        <a:buFont typeface="Noto Sans Symbols"/>
                        <a:buNone/>
                      </a:pPr>
                      <a:r>
                        <a:rPr lang="en-US" sz="2800" b="0" i="0" u="none" strike="noStrike" cap="none">
                          <a:solidFill>
                            <a:schemeClr val="dk1"/>
                          </a:solidFill>
                          <a:latin typeface="Times"/>
                          <a:ea typeface="Times"/>
                          <a:cs typeface="Times"/>
                          <a:sym typeface="Times"/>
                        </a:rPr>
                        <a:t>1</a:t>
                      </a:r>
                      <a:endParaRPr sz="2800" b="0" i="0" u="none" strike="noStrike" cap="none">
                        <a:solidFill>
                          <a:schemeClr val="dk1"/>
                        </a:solidFill>
                        <a:latin typeface="Arial"/>
                        <a:ea typeface="Arial"/>
                        <a:cs typeface="Arial"/>
                        <a:sym typeface="Arial"/>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hlink"/>
                        </a:buClr>
                        <a:buSzPts val="2240"/>
                        <a:buFont typeface="Noto Sans Symbols"/>
                        <a:buNone/>
                      </a:pPr>
                      <a:r>
                        <a:rPr lang="en-US" sz="2800" b="0" i="0" u="none" strike="noStrike" cap="none">
                          <a:solidFill>
                            <a:schemeClr val="dk1"/>
                          </a:solidFill>
                          <a:latin typeface="Times"/>
                          <a:ea typeface="Times"/>
                          <a:cs typeface="Times"/>
                          <a:sym typeface="Times"/>
                        </a:rPr>
                        <a:t>2</a:t>
                      </a:r>
                      <a:endParaRPr sz="2800" b="0" i="0" u="none" strike="noStrike" cap="none">
                        <a:solidFill>
                          <a:schemeClr val="dk1"/>
                        </a:solidFill>
                        <a:latin typeface="Arial"/>
                        <a:ea typeface="Arial"/>
                        <a:cs typeface="Arial"/>
                        <a:sym typeface="Arial"/>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hlink"/>
                        </a:buClr>
                        <a:buSzPts val="2240"/>
                        <a:buFont typeface="Noto Sans Symbols"/>
                        <a:buNone/>
                      </a:pPr>
                      <a:r>
                        <a:rPr lang="en-US" sz="2800" b="0" i="0" u="none" strike="noStrike" cap="none">
                          <a:solidFill>
                            <a:schemeClr val="dk1"/>
                          </a:solidFill>
                          <a:latin typeface="Times"/>
                          <a:ea typeface="Times"/>
                          <a:cs typeface="Times"/>
                          <a:sym typeface="Times"/>
                        </a:rPr>
                        <a:t>3</a:t>
                      </a:r>
                      <a:endParaRPr sz="2800" b="0" i="0" u="none" strike="noStrike" cap="none">
                        <a:solidFill>
                          <a:schemeClr val="dk1"/>
                        </a:solidFill>
                        <a:latin typeface="Arial"/>
                        <a:ea typeface="Arial"/>
                        <a:cs typeface="Arial"/>
                        <a:sym typeface="Arial"/>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hlink"/>
                        </a:buClr>
                        <a:buSzPts val="2240"/>
                        <a:buFont typeface="Noto Sans Symbols"/>
                        <a:buNone/>
                      </a:pPr>
                      <a:r>
                        <a:rPr lang="en-US" sz="2800" b="0" i="0" u="none" strike="noStrike" cap="none">
                          <a:solidFill>
                            <a:schemeClr val="dk1"/>
                          </a:solidFill>
                          <a:latin typeface="Times"/>
                          <a:ea typeface="Times"/>
                          <a:cs typeface="Times"/>
                          <a:sym typeface="Times"/>
                        </a:rPr>
                        <a:t>4</a:t>
                      </a:r>
                      <a:endParaRPr sz="2800" b="0" i="0" u="none" strike="noStrike" cap="none">
                        <a:solidFill>
                          <a:schemeClr val="dk1"/>
                        </a:solidFill>
                        <a:latin typeface="Arial"/>
                        <a:ea typeface="Arial"/>
                        <a:cs typeface="Arial"/>
                        <a:sym typeface="Arial"/>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hlink"/>
                        </a:buClr>
                        <a:buSzPts val="2240"/>
                        <a:buFont typeface="Noto Sans Symbols"/>
                        <a:buNone/>
                      </a:pPr>
                      <a:r>
                        <a:rPr lang="en-US" sz="2800" b="0" i="0" u="none" strike="noStrike" cap="none">
                          <a:solidFill>
                            <a:schemeClr val="dk1"/>
                          </a:solidFill>
                          <a:latin typeface="Times"/>
                          <a:ea typeface="Times"/>
                          <a:cs typeface="Times"/>
                          <a:sym typeface="Times"/>
                        </a:rPr>
                        <a:t>5</a:t>
                      </a:r>
                      <a:endParaRPr sz="2800" b="0" i="0" u="none" strike="noStrike" cap="none">
                        <a:solidFill>
                          <a:schemeClr val="dk1"/>
                        </a:solidFill>
                        <a:latin typeface="Arial"/>
                        <a:ea typeface="Arial"/>
                        <a:cs typeface="Arial"/>
                        <a:sym typeface="Arial"/>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hlink"/>
                        </a:buClr>
                        <a:buSzPts val="2240"/>
                        <a:buFont typeface="Noto Sans Symbols"/>
                        <a:buNone/>
                      </a:pPr>
                      <a:r>
                        <a:rPr lang="en-US" sz="2800" b="0" i="0" u="none" strike="noStrike" cap="none">
                          <a:solidFill>
                            <a:schemeClr val="dk1"/>
                          </a:solidFill>
                          <a:latin typeface="Times"/>
                          <a:ea typeface="Times"/>
                          <a:cs typeface="Times"/>
                          <a:sym typeface="Times"/>
                        </a:rPr>
                        <a:t>6</a:t>
                      </a:r>
                      <a:endParaRPr sz="2800" b="0" i="0" u="none" strike="noStrike" cap="none">
                        <a:solidFill>
                          <a:schemeClr val="dk1"/>
                        </a:solidFill>
                        <a:latin typeface="Arial"/>
                        <a:ea typeface="Arial"/>
                        <a:cs typeface="Arial"/>
                        <a:sym typeface="Arial"/>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555625">
                <a:tc>
                  <a:txBody>
                    <a:bodyPr/>
                    <a:lstStyle/>
                    <a:p>
                      <a:pPr marL="0" marR="0" lvl="0" indent="0" algn="ctr" rtl="0">
                        <a:lnSpc>
                          <a:spcPct val="100000"/>
                        </a:lnSpc>
                        <a:spcBef>
                          <a:spcPts val="0"/>
                        </a:spcBef>
                        <a:spcAft>
                          <a:spcPts val="0"/>
                        </a:spcAft>
                        <a:buClr>
                          <a:schemeClr val="hlink"/>
                        </a:buClr>
                        <a:buSzPts val="2240"/>
                        <a:buFont typeface="Noto Sans Symbols"/>
                        <a:buNone/>
                      </a:pPr>
                      <a:r>
                        <a:rPr lang="en-US" sz="2800" b="0" i="0" u="none" strike="noStrike" cap="none">
                          <a:solidFill>
                            <a:schemeClr val="dk1"/>
                          </a:solidFill>
                          <a:latin typeface="Times"/>
                          <a:ea typeface="Times"/>
                          <a:cs typeface="Times"/>
                          <a:sym typeface="Times"/>
                        </a:rPr>
                        <a:t>0</a:t>
                      </a:r>
                      <a:endParaRPr sz="2800" b="0" i="0" u="none" strike="noStrike" cap="none">
                        <a:solidFill>
                          <a:schemeClr val="dk1"/>
                        </a:solidFill>
                        <a:latin typeface="Arial"/>
                        <a:ea typeface="Arial"/>
                        <a:cs typeface="Arial"/>
                        <a:sym typeface="Arial"/>
                      </a:endParaRPr>
                    </a:p>
                  </a:txBody>
                  <a:tcPr marL="91450" marR="91450" marT="45725" marB="45725">
                    <a:lnL w="9525" cap="flat" cmpd="sng">
                      <a:solidFill>
                        <a:srgbClr val="000000">
                          <a:alpha val="0"/>
                        </a:srgbClr>
                      </a:solidFill>
                      <a:prstDash val="solid"/>
                      <a:round/>
                      <a:headEnd type="none" w="sm" len="sm"/>
                      <a:tailEnd type="none" w="sm" len="sm"/>
                    </a:lnL>
                    <a:lnR w="12700" cap="flat" cmpd="sng">
                      <a:solidFill>
                        <a:schemeClr val="dk1"/>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hlink"/>
                        </a:buClr>
                        <a:buSzPts val="2240"/>
                        <a:buFont typeface="Noto Sans Symbols"/>
                        <a:buNone/>
                      </a:pPr>
                      <a:r>
                        <a:rPr lang="en-US" sz="2800" b="0" i="0" u="none" strike="noStrike" cap="none">
                          <a:solidFill>
                            <a:schemeClr val="dk1"/>
                          </a:solidFill>
                          <a:latin typeface="Times"/>
                          <a:ea typeface="Times"/>
                          <a:cs typeface="Times"/>
                          <a:sym typeface="Times"/>
                        </a:rPr>
                        <a:t>0</a:t>
                      </a:r>
                      <a:endParaRPr sz="2800" b="0" i="0" u="none" strike="noStrike" cap="none">
                        <a:solidFill>
                          <a:schemeClr val="dk1"/>
                        </a:solidFill>
                        <a:latin typeface="Arial"/>
                        <a:ea typeface="Arial"/>
                        <a:cs typeface="Arial"/>
                        <a:sym typeface="Aria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hlink"/>
                        </a:buClr>
                        <a:buSzPts val="2240"/>
                        <a:buFont typeface="Noto Sans Symbols"/>
                        <a:buNone/>
                      </a:pPr>
                      <a:r>
                        <a:rPr lang="en-US" sz="2800" b="0" i="0" u="none" strike="noStrike" cap="none">
                          <a:solidFill>
                            <a:schemeClr val="dk1"/>
                          </a:solidFill>
                          <a:latin typeface="Times"/>
                          <a:ea typeface="Times"/>
                          <a:cs typeface="Times"/>
                          <a:sym typeface="Times"/>
                        </a:rPr>
                        <a:t>0</a:t>
                      </a:r>
                      <a:endParaRPr sz="2800" b="0" i="0" u="none" strike="noStrike" cap="none">
                        <a:solidFill>
                          <a:schemeClr val="dk1"/>
                        </a:solidFill>
                        <a:latin typeface="Arial"/>
                        <a:ea typeface="Arial"/>
                        <a:cs typeface="Arial"/>
                        <a:sym typeface="Aria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hlink"/>
                        </a:buClr>
                        <a:buSzPts val="2240"/>
                        <a:buFont typeface="Noto Sans Symbols"/>
                        <a:buNone/>
                      </a:pPr>
                      <a:r>
                        <a:rPr lang="en-US" sz="2800" b="0" i="0" u="none" strike="noStrike" cap="none">
                          <a:solidFill>
                            <a:schemeClr val="dk1"/>
                          </a:solidFill>
                          <a:latin typeface="Times"/>
                          <a:ea typeface="Times"/>
                          <a:cs typeface="Times"/>
                          <a:sym typeface="Times"/>
                        </a:rPr>
                        <a:t>0</a:t>
                      </a:r>
                      <a:endParaRPr sz="2800" b="0" i="0" u="none" strike="noStrike" cap="none">
                        <a:solidFill>
                          <a:schemeClr val="dk1"/>
                        </a:solidFill>
                        <a:latin typeface="Arial"/>
                        <a:ea typeface="Arial"/>
                        <a:cs typeface="Arial"/>
                        <a:sym typeface="Aria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hlink"/>
                        </a:buClr>
                        <a:buSzPts val="2240"/>
                        <a:buFont typeface="Noto Sans Symbols"/>
                        <a:buNone/>
                      </a:pPr>
                      <a:r>
                        <a:rPr lang="en-US" sz="2800" b="0" i="0" u="none" strike="noStrike" cap="none">
                          <a:solidFill>
                            <a:schemeClr val="dk1"/>
                          </a:solidFill>
                          <a:latin typeface="Times"/>
                          <a:ea typeface="Times"/>
                          <a:cs typeface="Times"/>
                          <a:sym typeface="Times"/>
                        </a:rPr>
                        <a:t>0</a:t>
                      </a:r>
                      <a:endParaRPr sz="2800" b="0" i="0" u="none" strike="noStrike" cap="none">
                        <a:solidFill>
                          <a:schemeClr val="dk1"/>
                        </a:solidFill>
                        <a:latin typeface="Arial"/>
                        <a:ea typeface="Arial"/>
                        <a:cs typeface="Arial"/>
                        <a:sym typeface="Aria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hlink"/>
                        </a:buClr>
                        <a:buSzPts val="2240"/>
                        <a:buFont typeface="Noto Sans Symbols"/>
                        <a:buNone/>
                      </a:pPr>
                      <a:r>
                        <a:rPr lang="en-US" sz="2800" b="0" i="0" u="none" strike="noStrike" cap="none">
                          <a:solidFill>
                            <a:schemeClr val="dk1"/>
                          </a:solidFill>
                          <a:latin typeface="Times"/>
                          <a:ea typeface="Times"/>
                          <a:cs typeface="Times"/>
                          <a:sym typeface="Times"/>
                        </a:rPr>
                        <a:t>0</a:t>
                      </a:r>
                      <a:endParaRPr sz="2800" b="0" i="0" u="none" strike="noStrike" cap="none">
                        <a:solidFill>
                          <a:schemeClr val="dk1"/>
                        </a:solidFill>
                        <a:latin typeface="Arial"/>
                        <a:ea typeface="Arial"/>
                        <a:cs typeface="Arial"/>
                        <a:sym typeface="Aria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hlink"/>
                        </a:buClr>
                        <a:buSzPts val="2240"/>
                        <a:buFont typeface="Noto Sans Symbols"/>
                        <a:buNone/>
                      </a:pPr>
                      <a:r>
                        <a:rPr lang="en-US" sz="2800" b="0" i="0" u="none" strike="noStrike" cap="none">
                          <a:solidFill>
                            <a:schemeClr val="dk1"/>
                          </a:solidFill>
                          <a:latin typeface="Times"/>
                          <a:ea typeface="Times"/>
                          <a:cs typeface="Times"/>
                          <a:sym typeface="Times"/>
                        </a:rPr>
                        <a:t>0</a:t>
                      </a:r>
                      <a:endParaRPr sz="2800" b="0" i="0" u="none" strike="noStrike" cap="none">
                        <a:solidFill>
                          <a:schemeClr val="dk1"/>
                        </a:solidFill>
                        <a:latin typeface="Arial"/>
                        <a:ea typeface="Arial"/>
                        <a:cs typeface="Arial"/>
                        <a:sym typeface="Aria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hlink"/>
                        </a:buClr>
                        <a:buSzPts val="2240"/>
                        <a:buFont typeface="Noto Sans Symbols"/>
                        <a:buNone/>
                      </a:pPr>
                      <a:r>
                        <a:rPr lang="en-US" sz="2800" b="0" i="0" u="none" strike="noStrike" cap="none">
                          <a:solidFill>
                            <a:schemeClr val="dk1"/>
                          </a:solidFill>
                          <a:latin typeface="Times"/>
                          <a:ea typeface="Times"/>
                          <a:cs typeface="Times"/>
                          <a:sym typeface="Times"/>
                        </a:rPr>
                        <a:t>0</a:t>
                      </a:r>
                      <a:endParaRPr sz="2800" b="0" i="0" u="none" strike="noStrike" cap="none">
                        <a:solidFill>
                          <a:schemeClr val="dk1"/>
                        </a:solidFill>
                        <a:latin typeface="Arial"/>
                        <a:ea typeface="Arial"/>
                        <a:cs typeface="Arial"/>
                        <a:sym typeface="Aria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555625">
                <a:tc>
                  <a:txBody>
                    <a:bodyPr/>
                    <a:lstStyle/>
                    <a:p>
                      <a:pPr marL="0" marR="0" lvl="0" indent="0" algn="ctr" rtl="0">
                        <a:lnSpc>
                          <a:spcPct val="100000"/>
                        </a:lnSpc>
                        <a:spcBef>
                          <a:spcPts val="0"/>
                        </a:spcBef>
                        <a:spcAft>
                          <a:spcPts val="0"/>
                        </a:spcAft>
                        <a:buClr>
                          <a:schemeClr val="hlink"/>
                        </a:buClr>
                        <a:buSzPts val="2240"/>
                        <a:buFont typeface="Noto Sans Symbols"/>
                        <a:buNone/>
                      </a:pPr>
                      <a:r>
                        <a:rPr lang="en-US" sz="2800" b="0" i="0" u="none" strike="noStrike" cap="none">
                          <a:solidFill>
                            <a:schemeClr val="dk1"/>
                          </a:solidFill>
                          <a:latin typeface="Times"/>
                          <a:ea typeface="Times"/>
                          <a:cs typeface="Times"/>
                          <a:sym typeface="Times"/>
                        </a:rPr>
                        <a:t>1</a:t>
                      </a:r>
                      <a:endParaRPr sz="2800" b="0" i="0" u="none" strike="noStrike" cap="none">
                        <a:solidFill>
                          <a:schemeClr val="dk1"/>
                        </a:solidFill>
                        <a:latin typeface="Arial"/>
                        <a:ea typeface="Arial"/>
                        <a:cs typeface="Arial"/>
                        <a:sym typeface="Arial"/>
                      </a:endParaRPr>
                    </a:p>
                  </a:txBody>
                  <a:tcPr marL="91450" marR="91450" marT="45725" marB="45725">
                    <a:lnL w="9525" cap="flat" cmpd="sng">
                      <a:solidFill>
                        <a:srgbClr val="000000">
                          <a:alpha val="0"/>
                        </a:srgbClr>
                      </a:solidFill>
                      <a:prstDash val="solid"/>
                      <a:round/>
                      <a:headEnd type="none" w="sm" len="sm"/>
                      <a:tailEnd type="none" w="sm" len="sm"/>
                    </a:lnL>
                    <a:lnR w="12700" cap="flat" cmpd="sng">
                      <a:solidFill>
                        <a:schemeClr val="dk1"/>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hlink"/>
                        </a:buClr>
                        <a:buSzPts val="2240"/>
                        <a:buFont typeface="Noto Sans Symbols"/>
                        <a:buNone/>
                      </a:pPr>
                      <a:r>
                        <a:rPr lang="en-US" sz="2800" b="0" i="0" u="none" strike="noStrike" cap="none">
                          <a:solidFill>
                            <a:schemeClr val="dk1"/>
                          </a:solidFill>
                          <a:latin typeface="Times"/>
                          <a:ea typeface="Times"/>
                          <a:cs typeface="Times"/>
                          <a:sym typeface="Times"/>
                        </a:rPr>
                        <a:t>0</a:t>
                      </a:r>
                      <a:endParaRPr sz="2800" b="0" i="0" u="none" strike="noStrike" cap="none">
                        <a:solidFill>
                          <a:schemeClr val="dk1"/>
                        </a:solidFill>
                        <a:latin typeface="Arial"/>
                        <a:ea typeface="Arial"/>
                        <a:cs typeface="Arial"/>
                        <a:sym typeface="Aria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hlink"/>
                        </a:buClr>
                        <a:buSzPts val="2240"/>
                        <a:buFont typeface="Noto Sans Symbols"/>
                        <a:buNone/>
                      </a:pPr>
                      <a:r>
                        <a:rPr lang="en-US" sz="2800" b="0" i="0" u="none" strike="noStrike" cap="none">
                          <a:solidFill>
                            <a:schemeClr val="dk1"/>
                          </a:solidFill>
                          <a:latin typeface="Times"/>
                          <a:ea typeface="Times"/>
                          <a:cs typeface="Times"/>
                          <a:sym typeface="Times"/>
                        </a:rPr>
                        <a:t>1</a:t>
                      </a:r>
                      <a:endParaRPr sz="2800" b="0" i="0" u="none" strike="noStrike" cap="none">
                        <a:solidFill>
                          <a:schemeClr val="dk1"/>
                        </a:solidFill>
                        <a:latin typeface="Arial"/>
                        <a:ea typeface="Arial"/>
                        <a:cs typeface="Arial"/>
                        <a:sym typeface="Aria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hlink"/>
                        </a:buClr>
                        <a:buSzPts val="2240"/>
                        <a:buFont typeface="Noto Sans Symbols"/>
                        <a:buNone/>
                      </a:pPr>
                      <a:r>
                        <a:rPr lang="en-US" sz="2800" b="0" i="0" u="none" strike="noStrike" cap="none">
                          <a:solidFill>
                            <a:schemeClr val="dk1"/>
                          </a:solidFill>
                          <a:latin typeface="Times"/>
                          <a:ea typeface="Times"/>
                          <a:cs typeface="Times"/>
                          <a:sym typeface="Times"/>
                        </a:rPr>
                        <a:t>2</a:t>
                      </a:r>
                      <a:endParaRPr sz="2800" b="0" i="0" u="none" strike="noStrike" cap="none">
                        <a:solidFill>
                          <a:schemeClr val="dk1"/>
                        </a:solidFill>
                        <a:latin typeface="Arial"/>
                        <a:ea typeface="Arial"/>
                        <a:cs typeface="Arial"/>
                        <a:sym typeface="Aria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hlink"/>
                        </a:buClr>
                        <a:buSzPts val="2240"/>
                        <a:buFont typeface="Noto Sans Symbols"/>
                        <a:buNone/>
                      </a:pPr>
                      <a:r>
                        <a:rPr lang="en-US" sz="2800" b="0" i="0" u="none" strike="noStrike" cap="none">
                          <a:solidFill>
                            <a:schemeClr val="dk1"/>
                          </a:solidFill>
                          <a:latin typeface="Times"/>
                          <a:ea typeface="Times"/>
                          <a:cs typeface="Times"/>
                          <a:sym typeface="Times"/>
                        </a:rPr>
                        <a:t>3</a:t>
                      </a:r>
                      <a:endParaRPr sz="2800" b="0" i="0" u="none" strike="noStrike" cap="none">
                        <a:solidFill>
                          <a:schemeClr val="dk1"/>
                        </a:solidFill>
                        <a:latin typeface="Arial"/>
                        <a:ea typeface="Arial"/>
                        <a:cs typeface="Arial"/>
                        <a:sym typeface="Aria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hlink"/>
                        </a:buClr>
                        <a:buSzPts val="2240"/>
                        <a:buFont typeface="Noto Sans Symbols"/>
                        <a:buNone/>
                      </a:pPr>
                      <a:r>
                        <a:rPr lang="en-US" sz="2800" b="0" i="0" u="none" strike="noStrike" cap="none">
                          <a:solidFill>
                            <a:schemeClr val="dk1"/>
                          </a:solidFill>
                          <a:latin typeface="Times"/>
                          <a:ea typeface="Times"/>
                          <a:cs typeface="Times"/>
                          <a:sym typeface="Times"/>
                        </a:rPr>
                        <a:t>4</a:t>
                      </a:r>
                      <a:endParaRPr sz="2800" b="0" i="0" u="none" strike="noStrike" cap="none">
                        <a:solidFill>
                          <a:schemeClr val="dk1"/>
                        </a:solidFill>
                        <a:latin typeface="Arial"/>
                        <a:ea typeface="Arial"/>
                        <a:cs typeface="Arial"/>
                        <a:sym typeface="Aria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hlink"/>
                        </a:buClr>
                        <a:buSzPts val="2240"/>
                        <a:buFont typeface="Noto Sans Symbols"/>
                        <a:buNone/>
                      </a:pPr>
                      <a:r>
                        <a:rPr lang="en-US" sz="2800" b="0" i="0" u="none" strike="noStrike" cap="none">
                          <a:solidFill>
                            <a:schemeClr val="dk1"/>
                          </a:solidFill>
                          <a:latin typeface="Times"/>
                          <a:ea typeface="Times"/>
                          <a:cs typeface="Times"/>
                          <a:sym typeface="Times"/>
                        </a:rPr>
                        <a:t>5</a:t>
                      </a:r>
                      <a:endParaRPr sz="2800" b="0" i="0" u="none" strike="noStrike" cap="none">
                        <a:solidFill>
                          <a:schemeClr val="dk1"/>
                        </a:solidFill>
                        <a:latin typeface="Arial"/>
                        <a:ea typeface="Arial"/>
                        <a:cs typeface="Arial"/>
                        <a:sym typeface="Aria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hlink"/>
                        </a:buClr>
                        <a:buSzPts val="2240"/>
                        <a:buFont typeface="Noto Sans Symbols"/>
                        <a:buNone/>
                      </a:pPr>
                      <a:r>
                        <a:rPr lang="en-US" sz="2800" b="0" i="0" u="none" strike="noStrike" cap="none">
                          <a:solidFill>
                            <a:schemeClr val="dk1"/>
                          </a:solidFill>
                          <a:latin typeface="Times"/>
                          <a:ea typeface="Times"/>
                          <a:cs typeface="Times"/>
                          <a:sym typeface="Times"/>
                        </a:rPr>
                        <a:t>6</a:t>
                      </a:r>
                      <a:endParaRPr sz="2800" b="0" i="0" u="none" strike="noStrike" cap="none">
                        <a:solidFill>
                          <a:schemeClr val="dk1"/>
                        </a:solidFill>
                        <a:latin typeface="Arial"/>
                        <a:ea typeface="Arial"/>
                        <a:cs typeface="Arial"/>
                        <a:sym typeface="Aria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555625">
                <a:tc>
                  <a:txBody>
                    <a:bodyPr/>
                    <a:lstStyle/>
                    <a:p>
                      <a:pPr marL="0" marR="0" lvl="0" indent="0" algn="ctr" rtl="0">
                        <a:lnSpc>
                          <a:spcPct val="100000"/>
                        </a:lnSpc>
                        <a:spcBef>
                          <a:spcPts val="0"/>
                        </a:spcBef>
                        <a:spcAft>
                          <a:spcPts val="0"/>
                        </a:spcAft>
                        <a:buClr>
                          <a:schemeClr val="hlink"/>
                        </a:buClr>
                        <a:buSzPts val="2240"/>
                        <a:buFont typeface="Noto Sans Symbols"/>
                        <a:buNone/>
                      </a:pPr>
                      <a:r>
                        <a:rPr lang="en-US" sz="2800" b="0" i="0" u="none" strike="noStrike" cap="none">
                          <a:solidFill>
                            <a:schemeClr val="dk1"/>
                          </a:solidFill>
                          <a:latin typeface="Times"/>
                          <a:ea typeface="Times"/>
                          <a:cs typeface="Times"/>
                          <a:sym typeface="Times"/>
                        </a:rPr>
                        <a:t>2</a:t>
                      </a:r>
                      <a:endParaRPr sz="2800" b="0" i="0" u="none" strike="noStrike" cap="none">
                        <a:solidFill>
                          <a:schemeClr val="dk1"/>
                        </a:solidFill>
                        <a:latin typeface="Arial"/>
                        <a:ea typeface="Arial"/>
                        <a:cs typeface="Arial"/>
                        <a:sym typeface="Arial"/>
                      </a:endParaRPr>
                    </a:p>
                  </a:txBody>
                  <a:tcPr marL="91450" marR="91450" marT="45725" marB="45725">
                    <a:lnL w="9525" cap="flat" cmpd="sng">
                      <a:solidFill>
                        <a:srgbClr val="000000">
                          <a:alpha val="0"/>
                        </a:srgbClr>
                      </a:solidFill>
                      <a:prstDash val="solid"/>
                      <a:round/>
                      <a:headEnd type="none" w="sm" len="sm"/>
                      <a:tailEnd type="none" w="sm" len="sm"/>
                    </a:lnL>
                    <a:lnR w="12700" cap="flat" cmpd="sng">
                      <a:solidFill>
                        <a:schemeClr val="dk1"/>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hlink"/>
                        </a:buClr>
                        <a:buSzPts val="2240"/>
                        <a:buFont typeface="Noto Sans Symbols"/>
                        <a:buNone/>
                      </a:pPr>
                      <a:r>
                        <a:rPr lang="en-US" sz="2800" b="0" i="0" u="none" strike="noStrike" cap="none">
                          <a:solidFill>
                            <a:schemeClr val="dk1"/>
                          </a:solidFill>
                          <a:latin typeface="Times"/>
                          <a:ea typeface="Times"/>
                          <a:cs typeface="Times"/>
                          <a:sym typeface="Times"/>
                        </a:rPr>
                        <a:t>0</a:t>
                      </a:r>
                      <a:endParaRPr sz="2800" b="0" i="0" u="none" strike="noStrike" cap="none">
                        <a:solidFill>
                          <a:schemeClr val="dk1"/>
                        </a:solidFill>
                        <a:latin typeface="Arial"/>
                        <a:ea typeface="Arial"/>
                        <a:cs typeface="Arial"/>
                        <a:sym typeface="Aria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hlink"/>
                        </a:buClr>
                        <a:buSzPts val="2240"/>
                        <a:buFont typeface="Noto Sans Symbols"/>
                        <a:buNone/>
                      </a:pPr>
                      <a:r>
                        <a:rPr lang="en-US" sz="2800" b="0" i="0" u="none" strike="noStrike" cap="none">
                          <a:solidFill>
                            <a:schemeClr val="dk1"/>
                          </a:solidFill>
                          <a:latin typeface="Times"/>
                          <a:ea typeface="Times"/>
                          <a:cs typeface="Times"/>
                          <a:sym typeface="Times"/>
                        </a:rPr>
                        <a:t>2</a:t>
                      </a:r>
                      <a:endParaRPr sz="2800" b="0" i="0" u="none" strike="noStrike" cap="none">
                        <a:solidFill>
                          <a:schemeClr val="dk1"/>
                        </a:solidFill>
                        <a:latin typeface="Arial"/>
                        <a:ea typeface="Arial"/>
                        <a:cs typeface="Arial"/>
                        <a:sym typeface="Aria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hlink"/>
                        </a:buClr>
                        <a:buSzPts val="2240"/>
                        <a:buFont typeface="Noto Sans Symbols"/>
                        <a:buNone/>
                      </a:pPr>
                      <a:r>
                        <a:rPr lang="en-US" sz="2800" b="0" i="0" u="none" strike="noStrike" cap="none">
                          <a:solidFill>
                            <a:schemeClr val="dk1"/>
                          </a:solidFill>
                          <a:latin typeface="Times"/>
                          <a:ea typeface="Times"/>
                          <a:cs typeface="Times"/>
                          <a:sym typeface="Times"/>
                        </a:rPr>
                        <a:t>4</a:t>
                      </a:r>
                      <a:endParaRPr sz="2800" b="0" i="0" u="none" strike="noStrike" cap="none">
                        <a:solidFill>
                          <a:schemeClr val="dk1"/>
                        </a:solidFill>
                        <a:latin typeface="Arial"/>
                        <a:ea typeface="Arial"/>
                        <a:cs typeface="Arial"/>
                        <a:sym typeface="Aria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hlink"/>
                        </a:buClr>
                        <a:buSzPts val="2240"/>
                        <a:buFont typeface="Noto Sans Symbols"/>
                        <a:buNone/>
                      </a:pPr>
                      <a:r>
                        <a:rPr lang="en-US" sz="2800" b="0" i="0" u="none" strike="noStrike" cap="none">
                          <a:solidFill>
                            <a:schemeClr val="dk1"/>
                          </a:solidFill>
                          <a:latin typeface="Times"/>
                          <a:ea typeface="Times"/>
                          <a:cs typeface="Times"/>
                          <a:sym typeface="Times"/>
                        </a:rPr>
                        <a:t>6</a:t>
                      </a:r>
                      <a:endParaRPr sz="2800" b="0" i="0" u="none" strike="noStrike" cap="none">
                        <a:solidFill>
                          <a:schemeClr val="dk1"/>
                        </a:solidFill>
                        <a:latin typeface="Arial"/>
                        <a:ea typeface="Arial"/>
                        <a:cs typeface="Arial"/>
                        <a:sym typeface="Aria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hlink"/>
                        </a:buClr>
                        <a:buSzPts val="2240"/>
                        <a:buFont typeface="Noto Sans Symbols"/>
                        <a:buNone/>
                      </a:pPr>
                      <a:r>
                        <a:rPr lang="en-US" sz="2800" b="0" i="0" u="none" strike="noStrike" cap="none">
                          <a:solidFill>
                            <a:schemeClr val="dk1"/>
                          </a:solidFill>
                          <a:latin typeface="Times"/>
                          <a:ea typeface="Times"/>
                          <a:cs typeface="Times"/>
                          <a:sym typeface="Times"/>
                        </a:rPr>
                        <a:t>1</a:t>
                      </a:r>
                      <a:endParaRPr sz="2800" b="0" i="0" u="none" strike="noStrike" cap="none">
                        <a:solidFill>
                          <a:schemeClr val="dk1"/>
                        </a:solidFill>
                        <a:latin typeface="Arial"/>
                        <a:ea typeface="Arial"/>
                        <a:cs typeface="Arial"/>
                        <a:sym typeface="Aria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hlink"/>
                        </a:buClr>
                        <a:buSzPts val="2240"/>
                        <a:buFont typeface="Noto Sans Symbols"/>
                        <a:buNone/>
                      </a:pPr>
                      <a:r>
                        <a:rPr lang="en-US" sz="2800" b="0" i="0" u="none" strike="noStrike" cap="none">
                          <a:solidFill>
                            <a:schemeClr val="dk1"/>
                          </a:solidFill>
                          <a:latin typeface="Times"/>
                          <a:ea typeface="Times"/>
                          <a:cs typeface="Times"/>
                          <a:sym typeface="Times"/>
                        </a:rPr>
                        <a:t>3</a:t>
                      </a:r>
                      <a:endParaRPr sz="2800" b="0" i="0" u="none" strike="noStrike" cap="none">
                        <a:solidFill>
                          <a:schemeClr val="dk1"/>
                        </a:solidFill>
                        <a:latin typeface="Arial"/>
                        <a:ea typeface="Arial"/>
                        <a:cs typeface="Arial"/>
                        <a:sym typeface="Aria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hlink"/>
                        </a:buClr>
                        <a:buSzPts val="2240"/>
                        <a:buFont typeface="Noto Sans Symbols"/>
                        <a:buNone/>
                      </a:pPr>
                      <a:r>
                        <a:rPr lang="en-US" sz="2800" b="0" i="0" u="none" strike="noStrike" cap="none">
                          <a:solidFill>
                            <a:schemeClr val="dk1"/>
                          </a:solidFill>
                          <a:latin typeface="Times"/>
                          <a:ea typeface="Times"/>
                          <a:cs typeface="Times"/>
                          <a:sym typeface="Times"/>
                        </a:rPr>
                        <a:t>5</a:t>
                      </a:r>
                      <a:endParaRPr sz="2800" b="0" i="0" u="none" strike="noStrike" cap="none">
                        <a:solidFill>
                          <a:schemeClr val="dk1"/>
                        </a:solidFill>
                        <a:latin typeface="Arial"/>
                        <a:ea typeface="Arial"/>
                        <a:cs typeface="Arial"/>
                        <a:sym typeface="Aria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555625">
                <a:tc>
                  <a:txBody>
                    <a:bodyPr/>
                    <a:lstStyle/>
                    <a:p>
                      <a:pPr marL="0" marR="0" lvl="0" indent="0" algn="ctr" rtl="0">
                        <a:lnSpc>
                          <a:spcPct val="100000"/>
                        </a:lnSpc>
                        <a:spcBef>
                          <a:spcPts val="0"/>
                        </a:spcBef>
                        <a:spcAft>
                          <a:spcPts val="0"/>
                        </a:spcAft>
                        <a:buClr>
                          <a:schemeClr val="hlink"/>
                        </a:buClr>
                        <a:buSzPts val="2240"/>
                        <a:buFont typeface="Noto Sans Symbols"/>
                        <a:buNone/>
                      </a:pPr>
                      <a:r>
                        <a:rPr lang="en-US" sz="2800" b="0" i="0" u="none" strike="noStrike" cap="none">
                          <a:solidFill>
                            <a:schemeClr val="dk1"/>
                          </a:solidFill>
                          <a:latin typeface="Times"/>
                          <a:ea typeface="Times"/>
                          <a:cs typeface="Times"/>
                          <a:sym typeface="Times"/>
                        </a:rPr>
                        <a:t>3</a:t>
                      </a:r>
                      <a:endParaRPr sz="2800" b="0" i="0" u="none" strike="noStrike" cap="none">
                        <a:solidFill>
                          <a:schemeClr val="dk1"/>
                        </a:solidFill>
                        <a:latin typeface="Arial"/>
                        <a:ea typeface="Arial"/>
                        <a:cs typeface="Arial"/>
                        <a:sym typeface="Arial"/>
                      </a:endParaRPr>
                    </a:p>
                  </a:txBody>
                  <a:tcPr marL="91450" marR="91450" marT="45725" marB="45725">
                    <a:lnL w="9525" cap="flat" cmpd="sng">
                      <a:solidFill>
                        <a:srgbClr val="000000">
                          <a:alpha val="0"/>
                        </a:srgbClr>
                      </a:solidFill>
                      <a:prstDash val="solid"/>
                      <a:round/>
                      <a:headEnd type="none" w="sm" len="sm"/>
                      <a:tailEnd type="none" w="sm" len="sm"/>
                    </a:lnL>
                    <a:lnR w="12700" cap="flat" cmpd="sng">
                      <a:solidFill>
                        <a:schemeClr val="dk1"/>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hlink"/>
                        </a:buClr>
                        <a:buSzPts val="2240"/>
                        <a:buFont typeface="Noto Sans Symbols"/>
                        <a:buNone/>
                      </a:pPr>
                      <a:r>
                        <a:rPr lang="en-US" sz="2800" b="0" i="0" u="none" strike="noStrike" cap="none">
                          <a:solidFill>
                            <a:schemeClr val="dk1"/>
                          </a:solidFill>
                          <a:latin typeface="Times"/>
                          <a:ea typeface="Times"/>
                          <a:cs typeface="Times"/>
                          <a:sym typeface="Times"/>
                        </a:rPr>
                        <a:t>0</a:t>
                      </a:r>
                      <a:endParaRPr sz="2800" b="0" i="0" u="none" strike="noStrike" cap="none">
                        <a:solidFill>
                          <a:schemeClr val="dk1"/>
                        </a:solidFill>
                        <a:latin typeface="Arial"/>
                        <a:ea typeface="Arial"/>
                        <a:cs typeface="Arial"/>
                        <a:sym typeface="Aria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hlink"/>
                        </a:buClr>
                        <a:buSzPts val="2240"/>
                        <a:buFont typeface="Noto Sans Symbols"/>
                        <a:buNone/>
                      </a:pPr>
                      <a:r>
                        <a:rPr lang="en-US" sz="2800" b="0" i="0" u="none" strike="noStrike" cap="none">
                          <a:solidFill>
                            <a:schemeClr val="dk1"/>
                          </a:solidFill>
                          <a:latin typeface="Times"/>
                          <a:ea typeface="Times"/>
                          <a:cs typeface="Times"/>
                          <a:sym typeface="Times"/>
                        </a:rPr>
                        <a:t>3</a:t>
                      </a:r>
                      <a:endParaRPr sz="2800" b="0" i="0" u="none" strike="noStrike" cap="none">
                        <a:solidFill>
                          <a:schemeClr val="dk1"/>
                        </a:solidFill>
                        <a:latin typeface="Arial"/>
                        <a:ea typeface="Arial"/>
                        <a:cs typeface="Arial"/>
                        <a:sym typeface="Aria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hlink"/>
                        </a:buClr>
                        <a:buSzPts val="2240"/>
                        <a:buFont typeface="Noto Sans Symbols"/>
                        <a:buNone/>
                      </a:pPr>
                      <a:r>
                        <a:rPr lang="en-US" sz="2800" b="0" i="0" u="none" strike="noStrike" cap="none">
                          <a:solidFill>
                            <a:schemeClr val="dk1"/>
                          </a:solidFill>
                          <a:latin typeface="Times"/>
                          <a:ea typeface="Times"/>
                          <a:cs typeface="Times"/>
                          <a:sym typeface="Times"/>
                        </a:rPr>
                        <a:t>6</a:t>
                      </a:r>
                      <a:endParaRPr sz="2800" b="0" i="0" u="none" strike="noStrike" cap="none">
                        <a:solidFill>
                          <a:schemeClr val="dk1"/>
                        </a:solidFill>
                        <a:latin typeface="Arial"/>
                        <a:ea typeface="Arial"/>
                        <a:cs typeface="Arial"/>
                        <a:sym typeface="Aria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hlink"/>
                        </a:buClr>
                        <a:buSzPts val="2240"/>
                        <a:buFont typeface="Noto Sans Symbols"/>
                        <a:buNone/>
                      </a:pPr>
                      <a:r>
                        <a:rPr lang="en-US" sz="2800" b="0" i="0" u="none" strike="noStrike" cap="none">
                          <a:solidFill>
                            <a:schemeClr val="dk1"/>
                          </a:solidFill>
                          <a:latin typeface="Times"/>
                          <a:ea typeface="Times"/>
                          <a:cs typeface="Times"/>
                          <a:sym typeface="Times"/>
                        </a:rPr>
                        <a:t>2</a:t>
                      </a:r>
                      <a:endParaRPr sz="2800" b="0" i="0" u="none" strike="noStrike" cap="none">
                        <a:solidFill>
                          <a:schemeClr val="dk1"/>
                        </a:solidFill>
                        <a:latin typeface="Arial"/>
                        <a:ea typeface="Arial"/>
                        <a:cs typeface="Arial"/>
                        <a:sym typeface="Aria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hlink"/>
                        </a:buClr>
                        <a:buSzPts val="2240"/>
                        <a:buFont typeface="Noto Sans Symbols"/>
                        <a:buNone/>
                      </a:pPr>
                      <a:r>
                        <a:rPr lang="en-US" sz="2800" b="0" i="0" u="none" strike="noStrike" cap="none">
                          <a:solidFill>
                            <a:schemeClr val="dk1"/>
                          </a:solidFill>
                          <a:latin typeface="Times"/>
                          <a:ea typeface="Times"/>
                          <a:cs typeface="Times"/>
                          <a:sym typeface="Times"/>
                        </a:rPr>
                        <a:t>5</a:t>
                      </a:r>
                      <a:endParaRPr sz="2800" b="0" i="0" u="none" strike="noStrike" cap="none">
                        <a:solidFill>
                          <a:schemeClr val="dk1"/>
                        </a:solidFill>
                        <a:latin typeface="Arial"/>
                        <a:ea typeface="Arial"/>
                        <a:cs typeface="Arial"/>
                        <a:sym typeface="Aria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hlink"/>
                        </a:buClr>
                        <a:buSzPts val="2240"/>
                        <a:buFont typeface="Noto Sans Symbols"/>
                        <a:buNone/>
                      </a:pPr>
                      <a:r>
                        <a:rPr lang="en-US" sz="2800" b="0" i="0" u="none" strike="noStrike" cap="none">
                          <a:solidFill>
                            <a:schemeClr val="dk1"/>
                          </a:solidFill>
                          <a:latin typeface="Times"/>
                          <a:ea typeface="Times"/>
                          <a:cs typeface="Times"/>
                          <a:sym typeface="Times"/>
                        </a:rPr>
                        <a:t>1</a:t>
                      </a:r>
                      <a:endParaRPr sz="2800" b="0" i="0" u="none" strike="noStrike" cap="none">
                        <a:solidFill>
                          <a:schemeClr val="dk1"/>
                        </a:solidFill>
                        <a:latin typeface="Arial"/>
                        <a:ea typeface="Arial"/>
                        <a:cs typeface="Arial"/>
                        <a:sym typeface="Aria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hlink"/>
                        </a:buClr>
                        <a:buSzPts val="2240"/>
                        <a:buFont typeface="Noto Sans Symbols"/>
                        <a:buNone/>
                      </a:pPr>
                      <a:r>
                        <a:rPr lang="en-US" sz="2800" b="0" i="0" u="none" strike="noStrike" cap="none">
                          <a:solidFill>
                            <a:schemeClr val="dk1"/>
                          </a:solidFill>
                          <a:latin typeface="Times"/>
                          <a:ea typeface="Times"/>
                          <a:cs typeface="Times"/>
                          <a:sym typeface="Times"/>
                        </a:rPr>
                        <a:t>4</a:t>
                      </a:r>
                      <a:endParaRPr sz="2800" b="0" i="0" u="none" strike="noStrike" cap="none">
                        <a:solidFill>
                          <a:schemeClr val="dk1"/>
                        </a:solidFill>
                        <a:latin typeface="Arial"/>
                        <a:ea typeface="Arial"/>
                        <a:cs typeface="Arial"/>
                        <a:sym typeface="Aria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555625">
                <a:tc>
                  <a:txBody>
                    <a:bodyPr/>
                    <a:lstStyle/>
                    <a:p>
                      <a:pPr marL="0" marR="0" lvl="0" indent="0" algn="ctr" rtl="0">
                        <a:lnSpc>
                          <a:spcPct val="100000"/>
                        </a:lnSpc>
                        <a:spcBef>
                          <a:spcPts val="0"/>
                        </a:spcBef>
                        <a:spcAft>
                          <a:spcPts val="0"/>
                        </a:spcAft>
                        <a:buClr>
                          <a:schemeClr val="hlink"/>
                        </a:buClr>
                        <a:buSzPts val="2240"/>
                        <a:buFont typeface="Noto Sans Symbols"/>
                        <a:buNone/>
                      </a:pPr>
                      <a:r>
                        <a:rPr lang="en-US" sz="2800" b="0" i="0" u="none" strike="noStrike" cap="none">
                          <a:solidFill>
                            <a:schemeClr val="dk1"/>
                          </a:solidFill>
                          <a:latin typeface="Times"/>
                          <a:ea typeface="Times"/>
                          <a:cs typeface="Times"/>
                          <a:sym typeface="Times"/>
                        </a:rPr>
                        <a:t>4</a:t>
                      </a:r>
                      <a:endParaRPr sz="2800" b="0" i="0" u="none" strike="noStrike" cap="none">
                        <a:solidFill>
                          <a:schemeClr val="dk1"/>
                        </a:solidFill>
                        <a:latin typeface="Arial"/>
                        <a:ea typeface="Arial"/>
                        <a:cs typeface="Arial"/>
                        <a:sym typeface="Arial"/>
                      </a:endParaRPr>
                    </a:p>
                  </a:txBody>
                  <a:tcPr marL="91450" marR="91450" marT="45725" marB="45725">
                    <a:lnL w="9525" cap="flat" cmpd="sng">
                      <a:solidFill>
                        <a:srgbClr val="000000">
                          <a:alpha val="0"/>
                        </a:srgbClr>
                      </a:solidFill>
                      <a:prstDash val="solid"/>
                      <a:round/>
                      <a:headEnd type="none" w="sm" len="sm"/>
                      <a:tailEnd type="none" w="sm" len="sm"/>
                    </a:lnL>
                    <a:lnR w="12700" cap="flat" cmpd="sng">
                      <a:solidFill>
                        <a:schemeClr val="dk1"/>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hlink"/>
                        </a:buClr>
                        <a:buSzPts val="2240"/>
                        <a:buFont typeface="Noto Sans Symbols"/>
                        <a:buNone/>
                      </a:pPr>
                      <a:r>
                        <a:rPr lang="en-US" sz="2800" b="0" i="0" u="none" strike="noStrike" cap="none">
                          <a:solidFill>
                            <a:schemeClr val="dk1"/>
                          </a:solidFill>
                          <a:latin typeface="Times"/>
                          <a:ea typeface="Times"/>
                          <a:cs typeface="Times"/>
                          <a:sym typeface="Times"/>
                        </a:rPr>
                        <a:t>0</a:t>
                      </a:r>
                      <a:endParaRPr sz="2800" b="0" i="0" u="none" strike="noStrike" cap="none">
                        <a:solidFill>
                          <a:schemeClr val="dk1"/>
                        </a:solidFill>
                        <a:latin typeface="Arial"/>
                        <a:ea typeface="Arial"/>
                        <a:cs typeface="Arial"/>
                        <a:sym typeface="Aria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hlink"/>
                        </a:buClr>
                        <a:buSzPts val="2240"/>
                        <a:buFont typeface="Noto Sans Symbols"/>
                        <a:buNone/>
                      </a:pPr>
                      <a:r>
                        <a:rPr lang="en-US" sz="2800" b="0" i="0" u="none" strike="noStrike" cap="none">
                          <a:solidFill>
                            <a:schemeClr val="dk1"/>
                          </a:solidFill>
                          <a:latin typeface="Times"/>
                          <a:ea typeface="Times"/>
                          <a:cs typeface="Times"/>
                          <a:sym typeface="Times"/>
                        </a:rPr>
                        <a:t>4</a:t>
                      </a:r>
                      <a:endParaRPr sz="2800" b="0" i="0" u="none" strike="noStrike" cap="none">
                        <a:solidFill>
                          <a:schemeClr val="dk1"/>
                        </a:solidFill>
                        <a:latin typeface="Arial"/>
                        <a:ea typeface="Arial"/>
                        <a:cs typeface="Arial"/>
                        <a:sym typeface="Aria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hlink"/>
                        </a:buClr>
                        <a:buSzPts val="2240"/>
                        <a:buFont typeface="Noto Sans Symbols"/>
                        <a:buNone/>
                      </a:pPr>
                      <a:r>
                        <a:rPr lang="en-US" sz="2800" b="0" i="0" u="none" strike="noStrike" cap="none">
                          <a:solidFill>
                            <a:schemeClr val="dk1"/>
                          </a:solidFill>
                          <a:latin typeface="Times"/>
                          <a:ea typeface="Times"/>
                          <a:cs typeface="Times"/>
                          <a:sym typeface="Times"/>
                        </a:rPr>
                        <a:t>1</a:t>
                      </a:r>
                      <a:endParaRPr sz="2800" b="0" i="0" u="none" strike="noStrike" cap="none">
                        <a:solidFill>
                          <a:schemeClr val="dk1"/>
                        </a:solidFill>
                        <a:latin typeface="Arial"/>
                        <a:ea typeface="Arial"/>
                        <a:cs typeface="Arial"/>
                        <a:sym typeface="Aria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hlink"/>
                        </a:buClr>
                        <a:buSzPts val="2240"/>
                        <a:buFont typeface="Noto Sans Symbols"/>
                        <a:buNone/>
                      </a:pPr>
                      <a:r>
                        <a:rPr lang="en-US" sz="2800" b="0" i="0" u="none" strike="noStrike" cap="none">
                          <a:solidFill>
                            <a:schemeClr val="dk1"/>
                          </a:solidFill>
                          <a:latin typeface="Times"/>
                          <a:ea typeface="Times"/>
                          <a:cs typeface="Times"/>
                          <a:sym typeface="Times"/>
                        </a:rPr>
                        <a:t>5</a:t>
                      </a:r>
                      <a:endParaRPr sz="2800" b="0" i="0" u="none" strike="noStrike" cap="none">
                        <a:solidFill>
                          <a:schemeClr val="dk1"/>
                        </a:solidFill>
                        <a:latin typeface="Arial"/>
                        <a:ea typeface="Arial"/>
                        <a:cs typeface="Arial"/>
                        <a:sym typeface="Aria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hlink"/>
                        </a:buClr>
                        <a:buSzPts val="2240"/>
                        <a:buFont typeface="Noto Sans Symbols"/>
                        <a:buNone/>
                      </a:pPr>
                      <a:r>
                        <a:rPr lang="en-US" sz="2800" b="0" i="0" u="none" strike="noStrike" cap="none">
                          <a:solidFill>
                            <a:schemeClr val="dk1"/>
                          </a:solidFill>
                          <a:latin typeface="Times"/>
                          <a:ea typeface="Times"/>
                          <a:cs typeface="Times"/>
                          <a:sym typeface="Times"/>
                        </a:rPr>
                        <a:t>2</a:t>
                      </a:r>
                      <a:endParaRPr sz="2800" b="0" i="0" u="none" strike="noStrike" cap="none">
                        <a:solidFill>
                          <a:schemeClr val="dk1"/>
                        </a:solidFill>
                        <a:latin typeface="Arial"/>
                        <a:ea typeface="Arial"/>
                        <a:cs typeface="Arial"/>
                        <a:sym typeface="Aria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hlink"/>
                        </a:buClr>
                        <a:buSzPts val="2240"/>
                        <a:buFont typeface="Noto Sans Symbols"/>
                        <a:buNone/>
                      </a:pPr>
                      <a:r>
                        <a:rPr lang="en-US" sz="2800" b="0" i="0" u="none" strike="noStrike" cap="none">
                          <a:solidFill>
                            <a:schemeClr val="dk1"/>
                          </a:solidFill>
                          <a:latin typeface="Times"/>
                          <a:ea typeface="Times"/>
                          <a:cs typeface="Times"/>
                          <a:sym typeface="Times"/>
                        </a:rPr>
                        <a:t>6</a:t>
                      </a:r>
                      <a:endParaRPr sz="2800" b="0" i="0" u="none" strike="noStrike" cap="none">
                        <a:solidFill>
                          <a:schemeClr val="dk1"/>
                        </a:solidFill>
                        <a:latin typeface="Arial"/>
                        <a:ea typeface="Arial"/>
                        <a:cs typeface="Arial"/>
                        <a:sym typeface="Aria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hlink"/>
                        </a:buClr>
                        <a:buSzPts val="2240"/>
                        <a:buFont typeface="Noto Sans Symbols"/>
                        <a:buNone/>
                      </a:pPr>
                      <a:r>
                        <a:rPr lang="en-US" sz="2800" b="0" i="0" u="none" strike="noStrike" cap="none">
                          <a:solidFill>
                            <a:schemeClr val="dk1"/>
                          </a:solidFill>
                          <a:latin typeface="Times"/>
                          <a:ea typeface="Times"/>
                          <a:cs typeface="Times"/>
                          <a:sym typeface="Times"/>
                        </a:rPr>
                        <a:t>3</a:t>
                      </a:r>
                      <a:endParaRPr sz="2800" b="0" i="0" u="none" strike="noStrike" cap="none">
                        <a:solidFill>
                          <a:schemeClr val="dk1"/>
                        </a:solidFill>
                        <a:latin typeface="Arial"/>
                        <a:ea typeface="Arial"/>
                        <a:cs typeface="Arial"/>
                        <a:sym typeface="Aria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r h="555625">
                <a:tc>
                  <a:txBody>
                    <a:bodyPr/>
                    <a:lstStyle/>
                    <a:p>
                      <a:pPr marL="0" marR="0" lvl="0" indent="0" algn="ctr" rtl="0">
                        <a:lnSpc>
                          <a:spcPct val="100000"/>
                        </a:lnSpc>
                        <a:spcBef>
                          <a:spcPts val="0"/>
                        </a:spcBef>
                        <a:spcAft>
                          <a:spcPts val="0"/>
                        </a:spcAft>
                        <a:buClr>
                          <a:schemeClr val="hlink"/>
                        </a:buClr>
                        <a:buSzPts val="2240"/>
                        <a:buFont typeface="Noto Sans Symbols"/>
                        <a:buNone/>
                      </a:pPr>
                      <a:r>
                        <a:rPr lang="en-US" sz="2800" b="0" i="0" u="none" strike="noStrike" cap="none">
                          <a:solidFill>
                            <a:schemeClr val="dk1"/>
                          </a:solidFill>
                          <a:latin typeface="Times"/>
                          <a:ea typeface="Times"/>
                          <a:cs typeface="Times"/>
                          <a:sym typeface="Times"/>
                        </a:rPr>
                        <a:t>5</a:t>
                      </a:r>
                      <a:endParaRPr sz="2800" b="0" i="0" u="none" strike="noStrike" cap="none">
                        <a:solidFill>
                          <a:schemeClr val="dk1"/>
                        </a:solidFill>
                        <a:latin typeface="Arial"/>
                        <a:ea typeface="Arial"/>
                        <a:cs typeface="Arial"/>
                        <a:sym typeface="Arial"/>
                      </a:endParaRPr>
                    </a:p>
                  </a:txBody>
                  <a:tcPr marL="91450" marR="91450" marT="45725" marB="45725">
                    <a:lnL w="9525" cap="flat" cmpd="sng">
                      <a:solidFill>
                        <a:srgbClr val="000000">
                          <a:alpha val="0"/>
                        </a:srgbClr>
                      </a:solidFill>
                      <a:prstDash val="solid"/>
                      <a:round/>
                      <a:headEnd type="none" w="sm" len="sm"/>
                      <a:tailEnd type="none" w="sm" len="sm"/>
                    </a:lnL>
                    <a:lnR w="12700" cap="flat" cmpd="sng">
                      <a:solidFill>
                        <a:schemeClr val="dk1"/>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hlink"/>
                        </a:buClr>
                        <a:buSzPts val="2240"/>
                        <a:buFont typeface="Noto Sans Symbols"/>
                        <a:buNone/>
                      </a:pPr>
                      <a:r>
                        <a:rPr lang="en-US" sz="2800" b="0" i="0" u="none" strike="noStrike" cap="none">
                          <a:solidFill>
                            <a:schemeClr val="dk1"/>
                          </a:solidFill>
                          <a:latin typeface="Times"/>
                          <a:ea typeface="Times"/>
                          <a:cs typeface="Times"/>
                          <a:sym typeface="Times"/>
                        </a:rPr>
                        <a:t>0</a:t>
                      </a:r>
                      <a:endParaRPr sz="2800" b="0" i="0" u="none" strike="noStrike" cap="none">
                        <a:solidFill>
                          <a:schemeClr val="dk1"/>
                        </a:solidFill>
                        <a:latin typeface="Arial"/>
                        <a:ea typeface="Arial"/>
                        <a:cs typeface="Arial"/>
                        <a:sym typeface="Aria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hlink"/>
                        </a:buClr>
                        <a:buSzPts val="2240"/>
                        <a:buFont typeface="Noto Sans Symbols"/>
                        <a:buNone/>
                      </a:pPr>
                      <a:r>
                        <a:rPr lang="en-US" sz="2800" b="0" i="0" u="none" strike="noStrike" cap="none">
                          <a:solidFill>
                            <a:schemeClr val="dk1"/>
                          </a:solidFill>
                          <a:latin typeface="Times"/>
                          <a:ea typeface="Times"/>
                          <a:cs typeface="Times"/>
                          <a:sym typeface="Times"/>
                        </a:rPr>
                        <a:t>5</a:t>
                      </a:r>
                      <a:endParaRPr sz="2800" b="0" i="0" u="none" strike="noStrike" cap="none">
                        <a:solidFill>
                          <a:schemeClr val="dk1"/>
                        </a:solidFill>
                        <a:latin typeface="Arial"/>
                        <a:ea typeface="Arial"/>
                        <a:cs typeface="Arial"/>
                        <a:sym typeface="Aria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hlink"/>
                        </a:buClr>
                        <a:buSzPts val="2240"/>
                        <a:buFont typeface="Noto Sans Symbols"/>
                        <a:buNone/>
                      </a:pPr>
                      <a:r>
                        <a:rPr lang="en-US" sz="2800" b="0" i="0" u="none" strike="noStrike" cap="none">
                          <a:solidFill>
                            <a:schemeClr val="dk1"/>
                          </a:solidFill>
                          <a:latin typeface="Times"/>
                          <a:ea typeface="Times"/>
                          <a:cs typeface="Times"/>
                          <a:sym typeface="Times"/>
                        </a:rPr>
                        <a:t>3</a:t>
                      </a:r>
                      <a:endParaRPr sz="2800" b="0" i="0" u="none" strike="noStrike" cap="none">
                        <a:solidFill>
                          <a:schemeClr val="dk1"/>
                        </a:solidFill>
                        <a:latin typeface="Arial"/>
                        <a:ea typeface="Arial"/>
                        <a:cs typeface="Arial"/>
                        <a:sym typeface="Aria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hlink"/>
                        </a:buClr>
                        <a:buSzPts val="2240"/>
                        <a:buFont typeface="Noto Sans Symbols"/>
                        <a:buNone/>
                      </a:pPr>
                      <a:r>
                        <a:rPr lang="en-US" sz="2800" b="0" i="0" u="none" strike="noStrike" cap="none">
                          <a:solidFill>
                            <a:schemeClr val="dk1"/>
                          </a:solidFill>
                          <a:latin typeface="Times"/>
                          <a:ea typeface="Times"/>
                          <a:cs typeface="Times"/>
                          <a:sym typeface="Times"/>
                        </a:rPr>
                        <a:t>1</a:t>
                      </a:r>
                      <a:endParaRPr sz="2800" b="0" i="0" u="none" strike="noStrike" cap="none">
                        <a:solidFill>
                          <a:schemeClr val="dk1"/>
                        </a:solidFill>
                        <a:latin typeface="Arial"/>
                        <a:ea typeface="Arial"/>
                        <a:cs typeface="Arial"/>
                        <a:sym typeface="Aria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hlink"/>
                        </a:buClr>
                        <a:buSzPts val="2240"/>
                        <a:buFont typeface="Noto Sans Symbols"/>
                        <a:buNone/>
                      </a:pPr>
                      <a:r>
                        <a:rPr lang="en-US" sz="2800" b="0" i="0" u="none" strike="noStrike" cap="none">
                          <a:solidFill>
                            <a:schemeClr val="dk1"/>
                          </a:solidFill>
                          <a:latin typeface="Times"/>
                          <a:ea typeface="Times"/>
                          <a:cs typeface="Times"/>
                          <a:sym typeface="Times"/>
                        </a:rPr>
                        <a:t>6</a:t>
                      </a:r>
                      <a:endParaRPr sz="2800" b="0" i="0" u="none" strike="noStrike" cap="none">
                        <a:solidFill>
                          <a:schemeClr val="dk1"/>
                        </a:solidFill>
                        <a:latin typeface="Arial"/>
                        <a:ea typeface="Arial"/>
                        <a:cs typeface="Arial"/>
                        <a:sym typeface="Aria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hlink"/>
                        </a:buClr>
                        <a:buSzPts val="2240"/>
                        <a:buFont typeface="Noto Sans Symbols"/>
                        <a:buNone/>
                      </a:pPr>
                      <a:r>
                        <a:rPr lang="en-US" sz="2800" b="0" i="0" u="none" strike="noStrike" cap="none">
                          <a:solidFill>
                            <a:schemeClr val="dk1"/>
                          </a:solidFill>
                          <a:latin typeface="Times"/>
                          <a:ea typeface="Times"/>
                          <a:cs typeface="Times"/>
                          <a:sym typeface="Times"/>
                        </a:rPr>
                        <a:t>4</a:t>
                      </a:r>
                      <a:endParaRPr sz="2800" b="0" i="0" u="none" strike="noStrike" cap="none">
                        <a:solidFill>
                          <a:schemeClr val="dk1"/>
                        </a:solidFill>
                        <a:latin typeface="Arial"/>
                        <a:ea typeface="Arial"/>
                        <a:cs typeface="Arial"/>
                        <a:sym typeface="Aria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hlink"/>
                        </a:buClr>
                        <a:buSzPts val="2240"/>
                        <a:buFont typeface="Noto Sans Symbols"/>
                        <a:buNone/>
                      </a:pPr>
                      <a:r>
                        <a:rPr lang="en-US" sz="2800" b="0" i="0" u="none" strike="noStrike" cap="none">
                          <a:solidFill>
                            <a:schemeClr val="dk1"/>
                          </a:solidFill>
                          <a:latin typeface="Times"/>
                          <a:ea typeface="Times"/>
                          <a:cs typeface="Times"/>
                          <a:sym typeface="Times"/>
                        </a:rPr>
                        <a:t>2</a:t>
                      </a:r>
                      <a:endParaRPr sz="2800" b="0" i="0" u="none" strike="noStrike" cap="none">
                        <a:solidFill>
                          <a:schemeClr val="dk1"/>
                        </a:solidFill>
                        <a:latin typeface="Arial"/>
                        <a:ea typeface="Arial"/>
                        <a:cs typeface="Arial"/>
                        <a:sym typeface="Aria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6"/>
                  </a:ext>
                </a:extLst>
              </a:tr>
              <a:tr h="555625">
                <a:tc>
                  <a:txBody>
                    <a:bodyPr/>
                    <a:lstStyle/>
                    <a:p>
                      <a:pPr marL="0" marR="0" lvl="0" indent="0" algn="ctr" rtl="0">
                        <a:lnSpc>
                          <a:spcPct val="100000"/>
                        </a:lnSpc>
                        <a:spcBef>
                          <a:spcPts val="0"/>
                        </a:spcBef>
                        <a:spcAft>
                          <a:spcPts val="0"/>
                        </a:spcAft>
                        <a:buClr>
                          <a:schemeClr val="hlink"/>
                        </a:buClr>
                        <a:buSzPts val="2240"/>
                        <a:buFont typeface="Noto Sans Symbols"/>
                        <a:buNone/>
                      </a:pPr>
                      <a:r>
                        <a:rPr lang="en-US" sz="2800" b="0" i="0" u="none" strike="noStrike" cap="none">
                          <a:solidFill>
                            <a:schemeClr val="dk1"/>
                          </a:solidFill>
                          <a:latin typeface="Times"/>
                          <a:ea typeface="Times"/>
                          <a:cs typeface="Times"/>
                          <a:sym typeface="Times"/>
                        </a:rPr>
                        <a:t>6</a:t>
                      </a:r>
                      <a:endParaRPr sz="2800" b="0" i="0" u="none" strike="noStrike" cap="none">
                        <a:solidFill>
                          <a:schemeClr val="dk1"/>
                        </a:solidFill>
                        <a:latin typeface="Arial"/>
                        <a:ea typeface="Arial"/>
                        <a:cs typeface="Arial"/>
                        <a:sym typeface="Arial"/>
                      </a:endParaRPr>
                    </a:p>
                  </a:txBody>
                  <a:tcPr marL="91450" marR="91450" marT="45725" marB="45725">
                    <a:lnL w="9525" cap="flat" cmpd="sng">
                      <a:solidFill>
                        <a:srgbClr val="000000">
                          <a:alpha val="0"/>
                        </a:srgbClr>
                      </a:solidFill>
                      <a:prstDash val="solid"/>
                      <a:round/>
                      <a:headEnd type="none" w="sm" len="sm"/>
                      <a:tailEnd type="none" w="sm" len="sm"/>
                    </a:lnL>
                    <a:lnR w="12700" cap="flat" cmpd="sng">
                      <a:solidFill>
                        <a:schemeClr val="dk1"/>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hlink"/>
                        </a:buClr>
                        <a:buSzPts val="2240"/>
                        <a:buFont typeface="Noto Sans Symbols"/>
                        <a:buNone/>
                      </a:pPr>
                      <a:r>
                        <a:rPr lang="en-US" sz="2800" b="0" i="0" u="none" strike="noStrike" cap="none">
                          <a:solidFill>
                            <a:schemeClr val="dk1"/>
                          </a:solidFill>
                          <a:latin typeface="Times"/>
                          <a:ea typeface="Times"/>
                          <a:cs typeface="Times"/>
                          <a:sym typeface="Times"/>
                        </a:rPr>
                        <a:t>0</a:t>
                      </a:r>
                      <a:endParaRPr sz="2800" b="0" i="0" u="none" strike="noStrike" cap="none">
                        <a:solidFill>
                          <a:schemeClr val="dk1"/>
                        </a:solidFill>
                        <a:latin typeface="Arial"/>
                        <a:ea typeface="Arial"/>
                        <a:cs typeface="Arial"/>
                        <a:sym typeface="Aria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hlink"/>
                        </a:buClr>
                        <a:buSzPts val="2240"/>
                        <a:buFont typeface="Noto Sans Symbols"/>
                        <a:buNone/>
                      </a:pPr>
                      <a:r>
                        <a:rPr lang="en-US" sz="2800" b="0" i="0" u="none" strike="noStrike" cap="none">
                          <a:solidFill>
                            <a:schemeClr val="dk1"/>
                          </a:solidFill>
                          <a:latin typeface="Times"/>
                          <a:ea typeface="Times"/>
                          <a:cs typeface="Times"/>
                          <a:sym typeface="Times"/>
                        </a:rPr>
                        <a:t>6</a:t>
                      </a:r>
                      <a:endParaRPr sz="2800" b="0" i="0" u="none" strike="noStrike" cap="none">
                        <a:solidFill>
                          <a:schemeClr val="dk1"/>
                        </a:solidFill>
                        <a:latin typeface="Arial"/>
                        <a:ea typeface="Arial"/>
                        <a:cs typeface="Arial"/>
                        <a:sym typeface="Aria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hlink"/>
                        </a:buClr>
                        <a:buSzPts val="2240"/>
                        <a:buFont typeface="Noto Sans Symbols"/>
                        <a:buNone/>
                      </a:pPr>
                      <a:r>
                        <a:rPr lang="en-US" sz="2800" b="0" i="0" u="none" strike="noStrike" cap="none">
                          <a:solidFill>
                            <a:schemeClr val="dk1"/>
                          </a:solidFill>
                          <a:latin typeface="Times"/>
                          <a:ea typeface="Times"/>
                          <a:cs typeface="Times"/>
                          <a:sym typeface="Times"/>
                        </a:rPr>
                        <a:t>5</a:t>
                      </a:r>
                      <a:endParaRPr sz="2800" b="0" i="0" u="none" strike="noStrike" cap="none">
                        <a:solidFill>
                          <a:schemeClr val="dk1"/>
                        </a:solidFill>
                        <a:latin typeface="Arial"/>
                        <a:ea typeface="Arial"/>
                        <a:cs typeface="Arial"/>
                        <a:sym typeface="Aria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hlink"/>
                        </a:buClr>
                        <a:buSzPts val="2240"/>
                        <a:buFont typeface="Noto Sans Symbols"/>
                        <a:buNone/>
                      </a:pPr>
                      <a:r>
                        <a:rPr lang="en-US" sz="2800" b="0" i="0" u="none" strike="noStrike" cap="none">
                          <a:solidFill>
                            <a:schemeClr val="dk1"/>
                          </a:solidFill>
                          <a:latin typeface="Times"/>
                          <a:ea typeface="Times"/>
                          <a:cs typeface="Times"/>
                          <a:sym typeface="Times"/>
                        </a:rPr>
                        <a:t>4</a:t>
                      </a:r>
                      <a:endParaRPr sz="2800" b="0" i="0" u="none" strike="noStrike" cap="none">
                        <a:solidFill>
                          <a:schemeClr val="dk1"/>
                        </a:solidFill>
                        <a:latin typeface="Arial"/>
                        <a:ea typeface="Arial"/>
                        <a:cs typeface="Arial"/>
                        <a:sym typeface="Aria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hlink"/>
                        </a:buClr>
                        <a:buSzPts val="2240"/>
                        <a:buFont typeface="Noto Sans Symbols"/>
                        <a:buNone/>
                      </a:pPr>
                      <a:r>
                        <a:rPr lang="en-US" sz="2800" b="0" i="0" u="none" strike="noStrike" cap="none">
                          <a:solidFill>
                            <a:schemeClr val="dk1"/>
                          </a:solidFill>
                          <a:latin typeface="Times"/>
                          <a:ea typeface="Times"/>
                          <a:cs typeface="Times"/>
                          <a:sym typeface="Times"/>
                        </a:rPr>
                        <a:t>3</a:t>
                      </a:r>
                      <a:endParaRPr sz="2800" b="0" i="0" u="none" strike="noStrike" cap="none">
                        <a:solidFill>
                          <a:schemeClr val="dk1"/>
                        </a:solidFill>
                        <a:latin typeface="Arial"/>
                        <a:ea typeface="Arial"/>
                        <a:cs typeface="Arial"/>
                        <a:sym typeface="Aria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hlink"/>
                        </a:buClr>
                        <a:buSzPts val="2240"/>
                        <a:buFont typeface="Noto Sans Symbols"/>
                        <a:buNone/>
                      </a:pPr>
                      <a:r>
                        <a:rPr lang="en-US" sz="2800" b="0" i="0" u="none" strike="noStrike" cap="none">
                          <a:solidFill>
                            <a:schemeClr val="dk1"/>
                          </a:solidFill>
                          <a:latin typeface="Times"/>
                          <a:ea typeface="Times"/>
                          <a:cs typeface="Times"/>
                          <a:sym typeface="Times"/>
                        </a:rPr>
                        <a:t>2</a:t>
                      </a:r>
                      <a:endParaRPr sz="2800" b="0" i="0" u="none" strike="noStrike" cap="none">
                        <a:solidFill>
                          <a:schemeClr val="dk1"/>
                        </a:solidFill>
                        <a:latin typeface="Arial"/>
                        <a:ea typeface="Arial"/>
                        <a:cs typeface="Arial"/>
                        <a:sym typeface="Aria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hlink"/>
                        </a:buClr>
                        <a:buSzPts val="2240"/>
                        <a:buFont typeface="Noto Sans Symbols"/>
                        <a:buNone/>
                      </a:pPr>
                      <a:r>
                        <a:rPr lang="en-US" sz="2800" b="0" i="0" u="none" strike="noStrike" cap="none" dirty="0">
                          <a:solidFill>
                            <a:schemeClr val="dk1"/>
                          </a:solidFill>
                          <a:latin typeface="Times"/>
                          <a:ea typeface="Times"/>
                          <a:cs typeface="Times"/>
                          <a:sym typeface="Times"/>
                        </a:rPr>
                        <a:t>1</a:t>
                      </a:r>
                      <a:endParaRPr sz="2800" b="0" i="0" u="none" strike="noStrike" cap="none" dirty="0">
                        <a:solidFill>
                          <a:schemeClr val="dk1"/>
                        </a:solidFill>
                        <a:latin typeface="Arial"/>
                        <a:ea typeface="Arial"/>
                        <a:cs typeface="Arial"/>
                        <a:sym typeface="Aria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7"/>
                  </a:ext>
                </a:extLst>
              </a:tr>
            </a:tbl>
          </a:graphicData>
        </a:graphic>
      </p:graphicFrame>
      <p:sp>
        <p:nvSpPr>
          <p:cNvPr id="444" name="Google Shape;444;p38"/>
          <p:cNvSpPr/>
          <p:nvPr/>
        </p:nvSpPr>
        <p:spPr>
          <a:xfrm>
            <a:off x="4540682" y="1745738"/>
            <a:ext cx="7026380"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dk1"/>
                </a:solidFill>
                <a:latin typeface="Lustria"/>
                <a:ea typeface="Lustria"/>
                <a:cs typeface="Lustria"/>
                <a:sym typeface="Lustria"/>
              </a:rPr>
              <a:t> This is a field of order 7 using modular arithmetic modulo 7.</a:t>
            </a:r>
            <a:endParaRPr dirty="0"/>
          </a:p>
          <a:p>
            <a:pPr marL="0" marR="0" lvl="0" indent="0" algn="l" rtl="0">
              <a:spcBef>
                <a:spcPts val="0"/>
              </a:spcBef>
              <a:spcAft>
                <a:spcPts val="0"/>
              </a:spcAft>
              <a:buNone/>
            </a:pPr>
            <a:endParaRPr sz="1800" dirty="0">
              <a:solidFill>
                <a:schemeClr val="dk1"/>
              </a:solidFill>
              <a:latin typeface="Lustria"/>
              <a:ea typeface="Lustria"/>
              <a:cs typeface="Lustria"/>
              <a:sym typeface="Lustria"/>
            </a:endParaRPr>
          </a:p>
        </p:txBody>
      </p:sp>
      <p:pic>
        <p:nvPicPr>
          <p:cNvPr id="445" name="Google Shape;445;p38"/>
          <p:cNvPicPr preferRelativeResize="0"/>
          <p:nvPr/>
        </p:nvPicPr>
        <p:blipFill rotWithShape="1">
          <a:blip r:embed="rId3">
            <a:alphaModFix/>
          </a:blip>
          <a:srcRect/>
          <a:stretch/>
        </p:blipFill>
        <p:spPr>
          <a:xfrm>
            <a:off x="4272334" y="2423016"/>
            <a:ext cx="2401973" cy="3292173"/>
          </a:xfrm>
          <a:prstGeom prst="rect">
            <a:avLst/>
          </a:prstGeom>
          <a:noFill/>
          <a:ln>
            <a:noFill/>
          </a:ln>
        </p:spPr>
      </p:pic>
      <p:sp>
        <p:nvSpPr>
          <p:cNvPr id="446" name="Google Shape;446;p38"/>
          <p:cNvSpPr/>
          <p:nvPr/>
        </p:nvSpPr>
        <p:spPr>
          <a:xfrm>
            <a:off x="3498128" y="6488668"/>
            <a:ext cx="776633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dk1"/>
                </a:solidFill>
                <a:latin typeface="Lustria"/>
                <a:ea typeface="Lustria"/>
                <a:cs typeface="Lustria"/>
                <a:sym typeface="Lustria"/>
              </a:rPr>
              <a:t>Z8 using modular arithmetic modulo 8, is not a field</a:t>
            </a:r>
            <a:endParaRPr sz="1800" dirty="0">
              <a:solidFill>
                <a:schemeClr val="dk1"/>
              </a:solidFill>
              <a:latin typeface="Lustria"/>
              <a:ea typeface="Lustria"/>
              <a:cs typeface="Lustria"/>
              <a:sym typeface="Lustria"/>
            </a:endParaRPr>
          </a:p>
        </p:txBody>
      </p:sp>
      <p:pic>
        <p:nvPicPr>
          <p:cNvPr id="447" name="Google Shape;447;p38"/>
          <p:cNvPicPr preferRelativeResize="0"/>
          <p:nvPr/>
        </p:nvPicPr>
        <p:blipFill rotWithShape="1">
          <a:blip r:embed="rId4">
            <a:alphaModFix/>
          </a:blip>
          <a:srcRect/>
          <a:stretch/>
        </p:blipFill>
        <p:spPr>
          <a:xfrm>
            <a:off x="6700666" y="2756297"/>
            <a:ext cx="5162186" cy="2958892"/>
          </a:xfrm>
          <a:prstGeom prst="rect">
            <a:avLst/>
          </a:prstGeom>
          <a:noFill/>
          <a:ln>
            <a:noFill/>
          </a:ln>
        </p:spPr>
      </p:pic>
      <mc:AlternateContent xmlns:mc="http://schemas.openxmlformats.org/markup-compatibility/2006">
        <mc:Choice xmlns:pslz="http://schemas.microsoft.com/office/powerpoint/2016/slidezoom" xmlns="" Requires="pslz">
          <p:graphicFrame>
            <p:nvGraphicFramePr>
              <p:cNvPr id="3" name="Slide Zoom 2">
                <a:extLst>
                  <a:ext uri="{FF2B5EF4-FFF2-40B4-BE49-F238E27FC236}">
                    <a16:creationId xmlns:a16="http://schemas.microsoft.com/office/drawing/2014/main" id="{7B2DDFE7-1551-721C-C375-68BF2086807A}"/>
                  </a:ext>
                </a:extLst>
              </p:cNvPr>
              <p:cNvGraphicFramePr>
                <a:graphicFrameLocks noChangeAspect="1"/>
              </p:cNvGraphicFramePr>
              <p:nvPr>
                <p:extLst>
                  <p:ext uri="{D42A27DB-BD31-4B8C-83A1-F6EECF244321}">
                    <p14:modId xmlns:p14="http://schemas.microsoft.com/office/powerpoint/2010/main" val="1898459436"/>
                  </p:ext>
                </p:extLst>
              </p:nvPr>
            </p:nvGraphicFramePr>
            <p:xfrm>
              <a:off x="10741451" y="5704076"/>
              <a:ext cx="1328737" cy="1328737"/>
            </p:xfrm>
            <a:graphic>
              <a:graphicData uri="http://schemas.microsoft.com/office/powerpoint/2016/slidezoom">
                <pslz:sldZm>
                  <pslz:sldZmObj sldId="288" cId="0">
                    <pslz:zmPr id="{EAE0989E-ACF7-4CA0-A5C5-66812BDDEB32}" returnToParent="0" imageType="cover" transitionDur="1000">
                      <p166:blipFill xmlns:p166="http://schemas.microsoft.com/office/powerpoint/2016/6/main">
                        <a:blip r:embed="rId5">
                          <a:extLst>
                            <a:ext uri="{96DAC541-7B7A-43D3-8B79-37D633B846F1}">
                              <asvg:svgBlip xmlns:asvg="http://schemas.microsoft.com/office/drawing/2016/SVG/main" r:embed="rId6"/>
                            </a:ext>
                          </a:extLst>
                        </a:blip>
                        <a:stretch>
                          <a:fillRect/>
                        </a:stretch>
                      </p166:blipFill>
                      <p166:spPr xmlns:p166="http://schemas.microsoft.com/office/powerpoint/2016/6/main">
                        <a:xfrm>
                          <a:off x="0" y="0"/>
                          <a:ext cx="1328737" cy="1328737"/>
                        </a:xfrm>
                        <a:prstGeom prst="rect">
                          <a:avLst/>
                        </a:prstGeom>
                        <a:ln w="3175">
                          <a:solidFill>
                            <a:prstClr val="ltGray"/>
                          </a:solidFill>
                        </a:ln>
                      </p166:spPr>
                    </pslz:zmPr>
                  </pslz:sldZmObj>
                </pslz:sldZm>
              </a:graphicData>
            </a:graphic>
          </p:graphicFrame>
        </mc:Choice>
        <mc:Fallback>
          <p:pic>
            <p:nvPicPr>
              <p:cNvPr id="3" name="Slide Zoom 2">
                <a:hlinkClick r:id="rId7" action="ppaction://hlinksldjump"/>
                <a:extLst>
                  <a:ext uri="{FF2B5EF4-FFF2-40B4-BE49-F238E27FC236}">
                    <a16:creationId xmlns:a16="http://schemas.microsoft.com/office/drawing/2014/main" id="{7B2DDFE7-1551-721C-C375-68BF2086807A}"/>
                  </a:ext>
                </a:extLst>
              </p:cNvPr>
              <p:cNvPicPr>
                <a:picLocks noGrp="1" noRot="1" noChangeAspect="1" noMove="1" noResize="1" noEditPoints="1" noAdjustHandles="1" noChangeArrowheads="1" noChangeShapeType="1"/>
              </p:cNvPicPr>
              <p:nvPr/>
            </p:nvPicPr>
            <p:blipFill>
              <a:blip r:embed="rId8">
                <a:extLst>
                  <a:ext uri="{96DAC541-7B7A-43D3-8B79-37D633B846F1}">
                    <asvg:svgBlip xmlns:asvg="http://schemas.microsoft.com/office/drawing/2016/SVG/main" xmlns="" r:embed="rId6"/>
                  </a:ext>
                </a:extLst>
              </a:blip>
              <a:stretch>
                <a:fillRect/>
              </a:stretch>
            </p:blipFill>
            <p:spPr>
              <a:xfrm>
                <a:off x="10741451" y="5704076"/>
                <a:ext cx="1328737" cy="1328737"/>
              </a:xfrm>
              <a:prstGeom prst="rect">
                <a:avLst/>
              </a:prstGeom>
              <a:ln w="3175">
                <a:solidFill>
                  <a:prstClr val="ltGray"/>
                </a:solidFill>
              </a:ln>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43"/>
                                        </p:tgtEl>
                                        <p:attrNameLst>
                                          <p:attrName>style.visibility</p:attrName>
                                        </p:attrNameLst>
                                      </p:cBhvr>
                                      <p:to>
                                        <p:strVal val="visible"/>
                                      </p:to>
                                    </p:set>
                                    <p:animEffect transition="in" filter="fade">
                                      <p:cBhvr>
                                        <p:cTn id="7" dur="1000"/>
                                        <p:tgtEl>
                                          <p:spTgt spid="443"/>
                                        </p:tgtEl>
                                      </p:cBhvr>
                                    </p:animEffect>
                                    <p:anim calcmode="lin" valueType="num">
                                      <p:cBhvr>
                                        <p:cTn id="8" dur="1000" fill="hold"/>
                                        <p:tgtEl>
                                          <p:spTgt spid="443"/>
                                        </p:tgtEl>
                                        <p:attrNameLst>
                                          <p:attrName>ppt_x</p:attrName>
                                        </p:attrNameLst>
                                      </p:cBhvr>
                                      <p:tavLst>
                                        <p:tav tm="0">
                                          <p:val>
                                            <p:strVal val="#ppt_x"/>
                                          </p:val>
                                        </p:tav>
                                        <p:tav tm="100000">
                                          <p:val>
                                            <p:strVal val="#ppt_x"/>
                                          </p:val>
                                        </p:tav>
                                      </p:tavLst>
                                    </p:anim>
                                    <p:anim calcmode="lin" valueType="num">
                                      <p:cBhvr>
                                        <p:cTn id="9" dur="1000" fill="hold"/>
                                        <p:tgtEl>
                                          <p:spTgt spid="44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444"/>
                                        </p:tgtEl>
                                        <p:attrNameLst>
                                          <p:attrName>style.visibility</p:attrName>
                                        </p:attrNameLst>
                                      </p:cBhvr>
                                      <p:to>
                                        <p:strVal val="visible"/>
                                      </p:to>
                                    </p:set>
                                    <p:anim calcmode="lin" valueType="num">
                                      <p:cBhvr additive="base">
                                        <p:cTn id="14" dur="500" fill="hold"/>
                                        <p:tgtEl>
                                          <p:spTgt spid="444"/>
                                        </p:tgtEl>
                                        <p:attrNameLst>
                                          <p:attrName>ppt_x</p:attrName>
                                        </p:attrNameLst>
                                      </p:cBhvr>
                                      <p:tavLst>
                                        <p:tav tm="0">
                                          <p:val>
                                            <p:strVal val="#ppt_x"/>
                                          </p:val>
                                        </p:tav>
                                        <p:tav tm="100000">
                                          <p:val>
                                            <p:strVal val="#ppt_x"/>
                                          </p:val>
                                        </p:tav>
                                      </p:tavLst>
                                    </p:anim>
                                    <p:anim calcmode="lin" valueType="num">
                                      <p:cBhvr additive="base">
                                        <p:cTn id="15" dur="500" fill="hold"/>
                                        <p:tgtEl>
                                          <p:spTgt spid="444"/>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445"/>
                                        </p:tgtEl>
                                        <p:attrNameLst>
                                          <p:attrName>style.visibility</p:attrName>
                                        </p:attrNameLst>
                                      </p:cBhvr>
                                      <p:to>
                                        <p:strVal val="visible"/>
                                      </p:to>
                                    </p:set>
                                    <p:animEffect transition="in" filter="fade">
                                      <p:cBhvr>
                                        <p:cTn id="20" dur="1000"/>
                                        <p:tgtEl>
                                          <p:spTgt spid="445"/>
                                        </p:tgtEl>
                                      </p:cBhvr>
                                    </p:animEffect>
                                    <p:anim calcmode="lin" valueType="num">
                                      <p:cBhvr>
                                        <p:cTn id="21" dur="1000" fill="hold"/>
                                        <p:tgtEl>
                                          <p:spTgt spid="445"/>
                                        </p:tgtEl>
                                        <p:attrNameLst>
                                          <p:attrName>ppt_x</p:attrName>
                                        </p:attrNameLst>
                                      </p:cBhvr>
                                      <p:tavLst>
                                        <p:tav tm="0">
                                          <p:val>
                                            <p:strVal val="#ppt_x"/>
                                          </p:val>
                                        </p:tav>
                                        <p:tav tm="100000">
                                          <p:val>
                                            <p:strVal val="#ppt_x"/>
                                          </p:val>
                                        </p:tav>
                                      </p:tavLst>
                                    </p:anim>
                                    <p:anim calcmode="lin" valueType="num">
                                      <p:cBhvr>
                                        <p:cTn id="22" dur="1000" fill="hold"/>
                                        <p:tgtEl>
                                          <p:spTgt spid="445"/>
                                        </p:tgtEl>
                                        <p:attrNameLst>
                                          <p:attrName>ppt_y</p:attrName>
                                        </p:attrNameLst>
                                      </p:cBhvr>
                                      <p:tavLst>
                                        <p:tav tm="0">
                                          <p:val>
                                            <p:strVal val="#ppt_y+.1"/>
                                          </p:val>
                                        </p:tav>
                                        <p:tav tm="100000">
                                          <p:val>
                                            <p:strVal val="#ppt_y"/>
                                          </p:val>
                                        </p:tav>
                                      </p:tavLst>
                                    </p:anim>
                                  </p:childTnLst>
                                </p:cTn>
                              </p:par>
                              <p:par>
                                <p:cTn id="23" presetID="42" presetClass="entr" presetSubtype="0" fill="hold" nodeType="withEffect">
                                  <p:stCondLst>
                                    <p:cond delay="0"/>
                                  </p:stCondLst>
                                  <p:childTnLst>
                                    <p:set>
                                      <p:cBhvr>
                                        <p:cTn id="24" dur="1" fill="hold">
                                          <p:stCondLst>
                                            <p:cond delay="0"/>
                                          </p:stCondLst>
                                        </p:cTn>
                                        <p:tgtEl>
                                          <p:spTgt spid="447"/>
                                        </p:tgtEl>
                                        <p:attrNameLst>
                                          <p:attrName>style.visibility</p:attrName>
                                        </p:attrNameLst>
                                      </p:cBhvr>
                                      <p:to>
                                        <p:strVal val="visible"/>
                                      </p:to>
                                    </p:set>
                                    <p:animEffect transition="in" filter="fade">
                                      <p:cBhvr>
                                        <p:cTn id="25" dur="1000"/>
                                        <p:tgtEl>
                                          <p:spTgt spid="447"/>
                                        </p:tgtEl>
                                      </p:cBhvr>
                                    </p:animEffect>
                                    <p:anim calcmode="lin" valueType="num">
                                      <p:cBhvr>
                                        <p:cTn id="26" dur="1000" fill="hold"/>
                                        <p:tgtEl>
                                          <p:spTgt spid="447"/>
                                        </p:tgtEl>
                                        <p:attrNameLst>
                                          <p:attrName>ppt_x</p:attrName>
                                        </p:attrNameLst>
                                      </p:cBhvr>
                                      <p:tavLst>
                                        <p:tav tm="0">
                                          <p:val>
                                            <p:strVal val="#ppt_x"/>
                                          </p:val>
                                        </p:tav>
                                        <p:tav tm="100000">
                                          <p:val>
                                            <p:strVal val="#ppt_x"/>
                                          </p:val>
                                        </p:tav>
                                      </p:tavLst>
                                    </p:anim>
                                    <p:anim calcmode="lin" valueType="num">
                                      <p:cBhvr>
                                        <p:cTn id="27" dur="1000" fill="hold"/>
                                        <p:tgtEl>
                                          <p:spTgt spid="447"/>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6" presetClass="entr" presetSubtype="0" fill="hold" grpId="0" nodeType="clickEffect">
                                  <p:stCondLst>
                                    <p:cond delay="0"/>
                                  </p:stCondLst>
                                  <p:childTnLst>
                                    <p:set>
                                      <p:cBhvr>
                                        <p:cTn id="31" dur="1" fill="hold">
                                          <p:stCondLst>
                                            <p:cond delay="0"/>
                                          </p:stCondLst>
                                        </p:cTn>
                                        <p:tgtEl>
                                          <p:spTgt spid="446"/>
                                        </p:tgtEl>
                                        <p:attrNameLst>
                                          <p:attrName>style.visibility</p:attrName>
                                        </p:attrNameLst>
                                      </p:cBhvr>
                                      <p:to>
                                        <p:strVal val="visible"/>
                                      </p:to>
                                    </p:set>
                                    <p:animEffect transition="in" filter="wipe(down)">
                                      <p:cBhvr>
                                        <p:cTn id="32" dur="580">
                                          <p:stCondLst>
                                            <p:cond delay="0"/>
                                          </p:stCondLst>
                                        </p:cTn>
                                        <p:tgtEl>
                                          <p:spTgt spid="446"/>
                                        </p:tgtEl>
                                      </p:cBhvr>
                                    </p:animEffect>
                                    <p:anim calcmode="lin" valueType="num">
                                      <p:cBhvr>
                                        <p:cTn id="33" dur="1822" tmFilter="0,0; 0.14,0.36; 0.43,0.73; 0.71,0.91; 1.0,1.0">
                                          <p:stCondLst>
                                            <p:cond delay="0"/>
                                          </p:stCondLst>
                                        </p:cTn>
                                        <p:tgtEl>
                                          <p:spTgt spid="446"/>
                                        </p:tgtEl>
                                        <p:attrNameLst>
                                          <p:attrName>ppt_x</p:attrName>
                                        </p:attrNameLst>
                                      </p:cBhvr>
                                      <p:tavLst>
                                        <p:tav tm="0">
                                          <p:val>
                                            <p:strVal val="#ppt_x-0.25"/>
                                          </p:val>
                                        </p:tav>
                                        <p:tav tm="100000">
                                          <p:val>
                                            <p:strVal val="#ppt_x"/>
                                          </p:val>
                                        </p:tav>
                                      </p:tavLst>
                                    </p:anim>
                                    <p:anim calcmode="lin" valueType="num">
                                      <p:cBhvr>
                                        <p:cTn id="34" dur="664" tmFilter="0.0,0.0; 0.25,0.07; 0.50,0.2; 0.75,0.467; 1.0,1.0">
                                          <p:stCondLst>
                                            <p:cond delay="0"/>
                                          </p:stCondLst>
                                        </p:cTn>
                                        <p:tgtEl>
                                          <p:spTgt spid="446"/>
                                        </p:tgtEl>
                                        <p:attrNameLst>
                                          <p:attrName>ppt_y</p:attrName>
                                        </p:attrNameLst>
                                      </p:cBhvr>
                                      <p:tavLst>
                                        <p:tav tm="0" fmla="#ppt_y-sin(pi*$)/3">
                                          <p:val>
                                            <p:fltVal val="0.5"/>
                                          </p:val>
                                        </p:tav>
                                        <p:tav tm="100000">
                                          <p:val>
                                            <p:fltVal val="1"/>
                                          </p:val>
                                        </p:tav>
                                      </p:tavLst>
                                    </p:anim>
                                    <p:anim calcmode="lin" valueType="num">
                                      <p:cBhvr>
                                        <p:cTn id="35" dur="664" tmFilter="0, 0; 0.125,0.2665; 0.25,0.4; 0.375,0.465; 0.5,0.5;  0.625,0.535; 0.75,0.6; 0.875,0.7335; 1,1">
                                          <p:stCondLst>
                                            <p:cond delay="664"/>
                                          </p:stCondLst>
                                        </p:cTn>
                                        <p:tgtEl>
                                          <p:spTgt spid="446"/>
                                        </p:tgtEl>
                                        <p:attrNameLst>
                                          <p:attrName>ppt_y</p:attrName>
                                        </p:attrNameLst>
                                      </p:cBhvr>
                                      <p:tavLst>
                                        <p:tav tm="0" fmla="#ppt_y-sin(pi*$)/9">
                                          <p:val>
                                            <p:fltVal val="0"/>
                                          </p:val>
                                        </p:tav>
                                        <p:tav tm="100000">
                                          <p:val>
                                            <p:fltVal val="1"/>
                                          </p:val>
                                        </p:tav>
                                      </p:tavLst>
                                    </p:anim>
                                    <p:anim calcmode="lin" valueType="num">
                                      <p:cBhvr>
                                        <p:cTn id="36" dur="332" tmFilter="0, 0; 0.125,0.2665; 0.25,0.4; 0.375,0.465; 0.5,0.5;  0.625,0.535; 0.75,0.6; 0.875,0.7335; 1,1">
                                          <p:stCondLst>
                                            <p:cond delay="1324"/>
                                          </p:stCondLst>
                                        </p:cTn>
                                        <p:tgtEl>
                                          <p:spTgt spid="446"/>
                                        </p:tgtEl>
                                        <p:attrNameLst>
                                          <p:attrName>ppt_y</p:attrName>
                                        </p:attrNameLst>
                                      </p:cBhvr>
                                      <p:tavLst>
                                        <p:tav tm="0" fmla="#ppt_y-sin(pi*$)/27">
                                          <p:val>
                                            <p:fltVal val="0"/>
                                          </p:val>
                                        </p:tav>
                                        <p:tav tm="100000">
                                          <p:val>
                                            <p:fltVal val="1"/>
                                          </p:val>
                                        </p:tav>
                                      </p:tavLst>
                                    </p:anim>
                                    <p:anim calcmode="lin" valueType="num">
                                      <p:cBhvr>
                                        <p:cTn id="37" dur="164" tmFilter="0, 0; 0.125,0.2665; 0.25,0.4; 0.375,0.465; 0.5,0.5;  0.625,0.535; 0.75,0.6; 0.875,0.7335; 1,1">
                                          <p:stCondLst>
                                            <p:cond delay="1656"/>
                                          </p:stCondLst>
                                        </p:cTn>
                                        <p:tgtEl>
                                          <p:spTgt spid="446"/>
                                        </p:tgtEl>
                                        <p:attrNameLst>
                                          <p:attrName>ppt_y</p:attrName>
                                        </p:attrNameLst>
                                      </p:cBhvr>
                                      <p:tavLst>
                                        <p:tav tm="0" fmla="#ppt_y-sin(pi*$)/81">
                                          <p:val>
                                            <p:fltVal val="0"/>
                                          </p:val>
                                        </p:tav>
                                        <p:tav tm="100000">
                                          <p:val>
                                            <p:fltVal val="1"/>
                                          </p:val>
                                        </p:tav>
                                      </p:tavLst>
                                    </p:anim>
                                    <p:animScale>
                                      <p:cBhvr>
                                        <p:cTn id="38" dur="26">
                                          <p:stCondLst>
                                            <p:cond delay="650"/>
                                          </p:stCondLst>
                                        </p:cTn>
                                        <p:tgtEl>
                                          <p:spTgt spid="446"/>
                                        </p:tgtEl>
                                      </p:cBhvr>
                                      <p:to x="100000" y="60000"/>
                                    </p:animScale>
                                    <p:animScale>
                                      <p:cBhvr>
                                        <p:cTn id="39" dur="166" decel="50000">
                                          <p:stCondLst>
                                            <p:cond delay="676"/>
                                          </p:stCondLst>
                                        </p:cTn>
                                        <p:tgtEl>
                                          <p:spTgt spid="446"/>
                                        </p:tgtEl>
                                      </p:cBhvr>
                                      <p:to x="100000" y="100000"/>
                                    </p:animScale>
                                    <p:animScale>
                                      <p:cBhvr>
                                        <p:cTn id="40" dur="26">
                                          <p:stCondLst>
                                            <p:cond delay="1312"/>
                                          </p:stCondLst>
                                        </p:cTn>
                                        <p:tgtEl>
                                          <p:spTgt spid="446"/>
                                        </p:tgtEl>
                                      </p:cBhvr>
                                      <p:to x="100000" y="80000"/>
                                    </p:animScale>
                                    <p:animScale>
                                      <p:cBhvr>
                                        <p:cTn id="41" dur="166" decel="50000">
                                          <p:stCondLst>
                                            <p:cond delay="1338"/>
                                          </p:stCondLst>
                                        </p:cTn>
                                        <p:tgtEl>
                                          <p:spTgt spid="446"/>
                                        </p:tgtEl>
                                      </p:cBhvr>
                                      <p:to x="100000" y="100000"/>
                                    </p:animScale>
                                    <p:animScale>
                                      <p:cBhvr>
                                        <p:cTn id="42" dur="26">
                                          <p:stCondLst>
                                            <p:cond delay="1642"/>
                                          </p:stCondLst>
                                        </p:cTn>
                                        <p:tgtEl>
                                          <p:spTgt spid="446"/>
                                        </p:tgtEl>
                                      </p:cBhvr>
                                      <p:to x="100000" y="90000"/>
                                    </p:animScale>
                                    <p:animScale>
                                      <p:cBhvr>
                                        <p:cTn id="43" dur="166" decel="50000">
                                          <p:stCondLst>
                                            <p:cond delay="1668"/>
                                          </p:stCondLst>
                                        </p:cTn>
                                        <p:tgtEl>
                                          <p:spTgt spid="446"/>
                                        </p:tgtEl>
                                      </p:cBhvr>
                                      <p:to x="100000" y="100000"/>
                                    </p:animScale>
                                    <p:animScale>
                                      <p:cBhvr>
                                        <p:cTn id="44" dur="26">
                                          <p:stCondLst>
                                            <p:cond delay="1808"/>
                                          </p:stCondLst>
                                        </p:cTn>
                                        <p:tgtEl>
                                          <p:spTgt spid="446"/>
                                        </p:tgtEl>
                                      </p:cBhvr>
                                      <p:to x="100000" y="95000"/>
                                    </p:animScale>
                                    <p:animScale>
                                      <p:cBhvr>
                                        <p:cTn id="45" dur="166" decel="50000">
                                          <p:stCondLst>
                                            <p:cond delay="1834"/>
                                          </p:stCondLst>
                                        </p:cTn>
                                        <p:tgtEl>
                                          <p:spTgt spid="446"/>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4" grpId="0"/>
      <p:bldP spid="446"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51"/>
        <p:cNvGrpSpPr/>
        <p:nvPr/>
      </p:nvGrpSpPr>
      <p:grpSpPr>
        <a:xfrm>
          <a:off x="0" y="0"/>
          <a:ext cx="0" cy="0"/>
          <a:chOff x="0" y="0"/>
          <a:chExt cx="0" cy="0"/>
        </a:xfrm>
      </p:grpSpPr>
      <p:sp>
        <p:nvSpPr>
          <p:cNvPr id="452" name="Google Shape;452;p39"/>
          <p:cNvSpPr txBox="1">
            <a:spLocks noGrp="1"/>
          </p:cNvSpPr>
          <p:nvPr>
            <p:ph type="title"/>
          </p:nvPr>
        </p:nvSpPr>
        <p:spPr>
          <a:xfrm>
            <a:off x="1641580" y="319310"/>
            <a:ext cx="8911687" cy="128089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rgbClr val="262626"/>
              </a:buClr>
              <a:buSzPts val="3600"/>
              <a:buFont typeface="Algerian"/>
              <a:buNone/>
            </a:pPr>
            <a:r>
              <a:rPr lang="en-US">
                <a:latin typeface="Algerian"/>
                <a:ea typeface="Algerian"/>
                <a:cs typeface="Algerian"/>
                <a:sym typeface="Algerian"/>
              </a:rPr>
              <a:t>Extended Euclidean algorithm</a:t>
            </a:r>
            <a:endParaRPr>
              <a:latin typeface="Algerian"/>
              <a:ea typeface="Algerian"/>
              <a:cs typeface="Algerian"/>
              <a:sym typeface="Algerian"/>
            </a:endParaRPr>
          </a:p>
        </p:txBody>
      </p:sp>
      <p:sp>
        <p:nvSpPr>
          <p:cNvPr id="453" name="Google Shape;453;p39"/>
          <p:cNvSpPr txBox="1"/>
          <p:nvPr/>
        </p:nvSpPr>
        <p:spPr>
          <a:xfrm>
            <a:off x="932873" y="1459345"/>
            <a:ext cx="10464800" cy="452431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Lustria"/>
                <a:ea typeface="Lustria"/>
                <a:cs typeface="Lustria"/>
                <a:sym typeface="Lustria"/>
              </a:rPr>
              <a:t>The Extended Euclidean Algorithm computes the gcd(a,b) and also the values of integers x and y that satisfies the relation </a:t>
            </a:r>
            <a:endParaRPr/>
          </a:p>
          <a:p>
            <a:pPr marL="0" marR="0" lvl="0" indent="0" algn="l" rtl="0">
              <a:spcBef>
                <a:spcPts val="0"/>
              </a:spcBef>
              <a:spcAft>
                <a:spcPts val="0"/>
              </a:spcAft>
              <a:buNone/>
            </a:pPr>
            <a:r>
              <a:rPr lang="en-US" sz="2400">
                <a:solidFill>
                  <a:schemeClr val="dk1"/>
                </a:solidFill>
                <a:latin typeface="Lustria"/>
                <a:ea typeface="Lustria"/>
                <a:cs typeface="Lustria"/>
                <a:sym typeface="Lustria"/>
              </a:rPr>
              <a:t>	ax + by = d = gcd(a,b) </a:t>
            </a:r>
            <a:endParaRPr/>
          </a:p>
          <a:p>
            <a:pPr marL="0" marR="0" lvl="0" indent="0" algn="l" rtl="0">
              <a:spcBef>
                <a:spcPts val="0"/>
              </a:spcBef>
              <a:spcAft>
                <a:spcPts val="0"/>
              </a:spcAft>
              <a:buNone/>
            </a:pPr>
            <a:r>
              <a:rPr lang="en-US" sz="2400">
                <a:solidFill>
                  <a:schemeClr val="dk1"/>
                </a:solidFill>
                <a:latin typeface="Lustria"/>
                <a:ea typeface="Lustria"/>
                <a:cs typeface="Lustria"/>
                <a:sym typeface="Lustria"/>
              </a:rPr>
              <a:t>If a &amp; b are relatively prime to each other, gcd(a,b) = 1</a:t>
            </a:r>
            <a:endParaRPr/>
          </a:p>
          <a:p>
            <a:pPr marL="0" marR="0" lvl="0" indent="0" algn="l" rtl="0">
              <a:spcBef>
                <a:spcPts val="0"/>
              </a:spcBef>
              <a:spcAft>
                <a:spcPts val="0"/>
              </a:spcAft>
              <a:buNone/>
            </a:pPr>
            <a:r>
              <a:rPr lang="en-US" sz="2400">
                <a:solidFill>
                  <a:schemeClr val="dk1"/>
                </a:solidFill>
                <a:latin typeface="Lustria"/>
                <a:ea typeface="Lustria"/>
                <a:cs typeface="Lustria"/>
                <a:sym typeface="Lustria"/>
              </a:rPr>
              <a:t>	=&gt; ax + by =1</a:t>
            </a:r>
            <a:endParaRPr/>
          </a:p>
          <a:p>
            <a:pPr marL="0" marR="0" lvl="0" indent="0" algn="l" rtl="0">
              <a:spcBef>
                <a:spcPts val="0"/>
              </a:spcBef>
              <a:spcAft>
                <a:spcPts val="0"/>
              </a:spcAft>
              <a:buNone/>
            </a:pPr>
            <a:r>
              <a:rPr lang="en-US" sz="2400">
                <a:solidFill>
                  <a:schemeClr val="dk1"/>
                </a:solidFill>
                <a:latin typeface="Lustria"/>
                <a:ea typeface="Lustria"/>
                <a:cs typeface="Lustria"/>
                <a:sym typeface="Lustria"/>
              </a:rPr>
              <a:t>	(ax + by)mod a = 1moda</a:t>
            </a:r>
            <a:endParaRPr/>
          </a:p>
          <a:p>
            <a:pPr marL="0" marR="0" lvl="0" indent="0" algn="l" rtl="0">
              <a:spcBef>
                <a:spcPts val="0"/>
              </a:spcBef>
              <a:spcAft>
                <a:spcPts val="0"/>
              </a:spcAft>
              <a:buNone/>
            </a:pPr>
            <a:r>
              <a:rPr lang="en-US" sz="2400">
                <a:solidFill>
                  <a:schemeClr val="dk1"/>
                </a:solidFill>
                <a:latin typeface="Lustria"/>
                <a:ea typeface="Lustria"/>
                <a:cs typeface="Lustria"/>
                <a:sym typeface="Lustria"/>
              </a:rPr>
              <a:t>          =&gt; ((ax mod a) +(bymoda)moda) = 1mod a </a:t>
            </a:r>
            <a:endParaRPr/>
          </a:p>
          <a:p>
            <a:pPr marL="0" marR="0" lvl="0" indent="0" algn="l" rtl="0">
              <a:spcBef>
                <a:spcPts val="0"/>
              </a:spcBef>
              <a:spcAft>
                <a:spcPts val="0"/>
              </a:spcAft>
              <a:buNone/>
            </a:pPr>
            <a:r>
              <a:rPr lang="en-US" sz="2400">
                <a:solidFill>
                  <a:schemeClr val="dk1"/>
                </a:solidFill>
                <a:latin typeface="Lustria"/>
                <a:ea typeface="Lustria"/>
                <a:cs typeface="Lustria"/>
                <a:sym typeface="Lustria"/>
              </a:rPr>
              <a:t>	=&gt; (0 + by mod a ) mod a = 1mod a </a:t>
            </a:r>
            <a:endParaRPr/>
          </a:p>
          <a:p>
            <a:pPr marL="0" marR="0" lvl="0" indent="0" algn="l" rtl="0">
              <a:spcBef>
                <a:spcPts val="0"/>
              </a:spcBef>
              <a:spcAft>
                <a:spcPts val="0"/>
              </a:spcAft>
              <a:buNone/>
            </a:pPr>
            <a:r>
              <a:rPr lang="en-US" sz="2400">
                <a:solidFill>
                  <a:schemeClr val="dk1"/>
                </a:solidFill>
                <a:latin typeface="Lustria"/>
                <a:ea typeface="Lustria"/>
                <a:cs typeface="Lustria"/>
                <a:sym typeface="Lustria"/>
              </a:rPr>
              <a:t>		=&gt; by mod a = 1 </a:t>
            </a:r>
            <a:endParaRPr/>
          </a:p>
          <a:p>
            <a:pPr marL="0" marR="0" lvl="0" indent="0" algn="l" rtl="0">
              <a:spcBef>
                <a:spcPts val="0"/>
              </a:spcBef>
              <a:spcAft>
                <a:spcPts val="0"/>
              </a:spcAft>
              <a:buNone/>
            </a:pPr>
            <a:r>
              <a:rPr lang="en-US" sz="2400">
                <a:solidFill>
                  <a:schemeClr val="dk1"/>
                </a:solidFill>
                <a:latin typeface="Lustria"/>
                <a:ea typeface="Lustria"/>
                <a:cs typeface="Lustria"/>
                <a:sym typeface="Lustria"/>
              </a:rPr>
              <a:t>		  by = 1mod a</a:t>
            </a:r>
            <a:endParaRPr/>
          </a:p>
          <a:p>
            <a:pPr marL="0" marR="0" lvl="0" indent="0" algn="l" rtl="0">
              <a:spcBef>
                <a:spcPts val="0"/>
              </a:spcBef>
              <a:spcAft>
                <a:spcPts val="0"/>
              </a:spcAft>
              <a:buNone/>
            </a:pPr>
            <a:r>
              <a:rPr lang="en-US" sz="2400">
                <a:solidFill>
                  <a:schemeClr val="dk1"/>
                </a:solidFill>
                <a:latin typeface="Lustria"/>
                <a:ea typeface="Lustria"/>
                <a:cs typeface="Lustria"/>
                <a:sym typeface="Lustria"/>
              </a:rPr>
              <a:t>		=&gt; y = b</a:t>
            </a:r>
            <a:r>
              <a:rPr lang="en-US" sz="2400" baseline="30000">
                <a:solidFill>
                  <a:schemeClr val="dk1"/>
                </a:solidFill>
                <a:latin typeface="Lustria"/>
                <a:ea typeface="Lustria"/>
                <a:cs typeface="Lustria"/>
                <a:sym typeface="Lustria"/>
              </a:rPr>
              <a:t>-1</a:t>
            </a:r>
            <a:r>
              <a:rPr lang="en-US" sz="2400">
                <a:solidFill>
                  <a:schemeClr val="dk1"/>
                </a:solidFill>
                <a:latin typeface="Lustria"/>
                <a:ea typeface="Lustria"/>
                <a:cs typeface="Lustria"/>
                <a:sym typeface="Lustria"/>
              </a:rPr>
              <a:t> </a:t>
            </a:r>
            <a:endParaRPr/>
          </a:p>
          <a:p>
            <a:pPr marL="0" marR="0" lvl="0" indent="0" algn="l" rtl="0">
              <a:spcBef>
                <a:spcPts val="0"/>
              </a:spcBef>
              <a:spcAft>
                <a:spcPts val="0"/>
              </a:spcAft>
              <a:buNone/>
            </a:pPr>
            <a:r>
              <a:rPr lang="en-US" sz="2400">
                <a:solidFill>
                  <a:schemeClr val="dk1"/>
                </a:solidFill>
                <a:latin typeface="Lustria"/>
                <a:ea typeface="Lustria"/>
                <a:cs typeface="Lustria"/>
                <a:sym typeface="Lustria"/>
              </a:rPr>
              <a:t>	</a:t>
            </a:r>
            <a:endParaRP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58"/>
        <p:cNvGrpSpPr/>
        <p:nvPr/>
      </p:nvGrpSpPr>
      <p:grpSpPr>
        <a:xfrm>
          <a:off x="0" y="0"/>
          <a:ext cx="0" cy="0"/>
          <a:chOff x="0" y="0"/>
          <a:chExt cx="0" cy="0"/>
        </a:xfrm>
      </p:grpSpPr>
      <p:sp>
        <p:nvSpPr>
          <p:cNvPr id="459" name="Google Shape;459;p40"/>
          <p:cNvSpPr txBox="1">
            <a:spLocks noGrp="1"/>
          </p:cNvSpPr>
          <p:nvPr>
            <p:ph type="title"/>
          </p:nvPr>
        </p:nvSpPr>
        <p:spPr>
          <a:xfrm>
            <a:off x="1537310" y="655624"/>
            <a:ext cx="8911687" cy="128089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rgbClr val="262626"/>
              </a:buClr>
              <a:buSzPts val="3600"/>
              <a:buFont typeface="Algerian"/>
              <a:buNone/>
            </a:pPr>
            <a:r>
              <a:rPr lang="en-US">
                <a:latin typeface="Algerian"/>
                <a:ea typeface="Algerian"/>
                <a:cs typeface="Algerian"/>
                <a:sym typeface="Algerian"/>
              </a:rPr>
              <a:t>Finding Inverses</a:t>
            </a:r>
            <a:endParaRPr>
              <a:latin typeface="Algerian"/>
              <a:ea typeface="Algerian"/>
              <a:cs typeface="Algerian"/>
              <a:sym typeface="Algerian"/>
            </a:endParaRPr>
          </a:p>
        </p:txBody>
      </p:sp>
      <p:sp>
        <p:nvSpPr>
          <p:cNvPr id="460" name="Google Shape;460;p40"/>
          <p:cNvSpPr txBox="1">
            <a:spLocks noGrp="1"/>
          </p:cNvSpPr>
          <p:nvPr>
            <p:ph type="body" idx="1"/>
          </p:nvPr>
        </p:nvSpPr>
        <p:spPr>
          <a:xfrm>
            <a:off x="233939" y="1468581"/>
            <a:ext cx="7178243" cy="3777622"/>
          </a:xfrm>
          <a:prstGeom prst="rect">
            <a:avLst/>
          </a:prstGeom>
          <a:noFill/>
          <a:ln>
            <a:noFill/>
          </a:ln>
        </p:spPr>
        <p:txBody>
          <a:bodyPr spcFirstLastPara="1" wrap="square" lIns="91425" tIns="45700" rIns="91425" bIns="45700" anchor="t" anchorCtr="0">
            <a:normAutofit fontScale="85000" lnSpcReduction="20000"/>
          </a:bodyPr>
          <a:lstStyle/>
          <a:p>
            <a:pPr marL="457200" lvl="0" indent="-457200" algn="l" rtl="0">
              <a:lnSpc>
                <a:spcPct val="90000"/>
              </a:lnSpc>
              <a:spcBef>
                <a:spcPts val="0"/>
              </a:spcBef>
              <a:spcAft>
                <a:spcPts val="0"/>
              </a:spcAft>
              <a:buSzPct val="100000"/>
              <a:buNone/>
            </a:pPr>
            <a:r>
              <a:rPr lang="en-US" sz="2400" dirty="0">
                <a:latin typeface="Courier New"/>
                <a:ea typeface="Courier New"/>
                <a:cs typeface="Courier New"/>
                <a:sym typeface="Courier New"/>
              </a:rPr>
              <a:t>	EXTENDED EUCLID(</a:t>
            </a:r>
            <a:r>
              <a:rPr lang="en-US" sz="2400" i="1" dirty="0">
                <a:latin typeface="Courier New"/>
                <a:ea typeface="Courier New"/>
                <a:cs typeface="Courier New"/>
                <a:sym typeface="Courier New"/>
              </a:rPr>
              <a:t>m</a:t>
            </a:r>
            <a:r>
              <a:rPr lang="en-US" sz="2400" dirty="0">
                <a:latin typeface="Courier New"/>
                <a:ea typeface="Courier New"/>
                <a:cs typeface="Courier New"/>
                <a:sym typeface="Courier New"/>
              </a:rPr>
              <a:t>, </a:t>
            </a:r>
            <a:r>
              <a:rPr lang="en-US" sz="2400" i="1" dirty="0">
                <a:latin typeface="Courier New"/>
                <a:ea typeface="Courier New"/>
                <a:cs typeface="Courier New"/>
                <a:sym typeface="Courier New"/>
              </a:rPr>
              <a:t>b</a:t>
            </a:r>
            <a:r>
              <a:rPr lang="en-US" sz="2400" dirty="0">
                <a:latin typeface="Courier New"/>
                <a:ea typeface="Courier New"/>
                <a:cs typeface="Courier New"/>
                <a:sym typeface="Courier New"/>
              </a:rPr>
              <a:t>)</a:t>
            </a:r>
            <a:endParaRPr dirty="0"/>
          </a:p>
          <a:p>
            <a:pPr marL="838200" lvl="1" indent="-381000" algn="l" rtl="0">
              <a:lnSpc>
                <a:spcPct val="90000"/>
              </a:lnSpc>
              <a:spcBef>
                <a:spcPts val="1000"/>
              </a:spcBef>
              <a:spcAft>
                <a:spcPts val="0"/>
              </a:spcAft>
              <a:buSzPct val="100000"/>
              <a:buNone/>
            </a:pPr>
            <a:r>
              <a:rPr lang="en-US" sz="2000" b="1" dirty="0">
                <a:latin typeface="Courier New"/>
                <a:ea typeface="Courier New"/>
                <a:cs typeface="Courier New"/>
                <a:sym typeface="Courier New"/>
              </a:rPr>
              <a:t>1.	</a:t>
            </a:r>
            <a:r>
              <a:rPr lang="en-US" sz="2000" dirty="0">
                <a:latin typeface="Courier New"/>
                <a:ea typeface="Courier New"/>
                <a:cs typeface="Courier New"/>
                <a:sym typeface="Courier New"/>
              </a:rPr>
              <a:t>(A1, A2, A3)=(1, 0, </a:t>
            </a:r>
            <a:r>
              <a:rPr lang="en-US" sz="2000" i="1" dirty="0">
                <a:latin typeface="Courier New"/>
                <a:ea typeface="Courier New"/>
                <a:cs typeface="Courier New"/>
                <a:sym typeface="Courier New"/>
              </a:rPr>
              <a:t>m</a:t>
            </a:r>
            <a:r>
              <a:rPr lang="en-US" sz="2000" dirty="0">
                <a:latin typeface="Courier New"/>
                <a:ea typeface="Courier New"/>
                <a:cs typeface="Courier New"/>
                <a:sym typeface="Courier New"/>
              </a:rPr>
              <a:t>); </a:t>
            </a:r>
            <a:endParaRPr dirty="0"/>
          </a:p>
          <a:p>
            <a:pPr marL="838200" lvl="1" indent="-381000" algn="l" rtl="0">
              <a:lnSpc>
                <a:spcPct val="90000"/>
              </a:lnSpc>
              <a:spcBef>
                <a:spcPts val="1000"/>
              </a:spcBef>
              <a:spcAft>
                <a:spcPts val="0"/>
              </a:spcAft>
              <a:buSzPct val="100000"/>
              <a:buNone/>
            </a:pPr>
            <a:r>
              <a:rPr lang="en-US" sz="2000" dirty="0">
                <a:latin typeface="Courier New"/>
                <a:ea typeface="Courier New"/>
                <a:cs typeface="Courier New"/>
                <a:sym typeface="Courier New"/>
              </a:rPr>
              <a:t>	(B1, B2, B3)=(0, 1, </a:t>
            </a:r>
            <a:r>
              <a:rPr lang="en-US" sz="2000" i="1" dirty="0">
                <a:latin typeface="Courier New"/>
                <a:ea typeface="Courier New"/>
                <a:cs typeface="Courier New"/>
                <a:sym typeface="Courier New"/>
              </a:rPr>
              <a:t>b</a:t>
            </a:r>
            <a:r>
              <a:rPr lang="en-US" sz="2000" dirty="0">
                <a:latin typeface="Courier New"/>
                <a:ea typeface="Courier New"/>
                <a:cs typeface="Courier New"/>
                <a:sym typeface="Courier New"/>
              </a:rPr>
              <a:t>)</a:t>
            </a:r>
            <a:endParaRPr dirty="0"/>
          </a:p>
          <a:p>
            <a:pPr marL="838200" lvl="1" indent="-381000" algn="l" rtl="0">
              <a:lnSpc>
                <a:spcPct val="90000"/>
              </a:lnSpc>
              <a:spcBef>
                <a:spcPts val="1000"/>
              </a:spcBef>
              <a:spcAft>
                <a:spcPts val="0"/>
              </a:spcAft>
              <a:buSzPct val="100000"/>
              <a:buNone/>
            </a:pPr>
            <a:r>
              <a:rPr lang="en-US" sz="2000" b="1" dirty="0">
                <a:latin typeface="Courier New"/>
                <a:ea typeface="Courier New"/>
                <a:cs typeface="Courier New"/>
                <a:sym typeface="Courier New"/>
              </a:rPr>
              <a:t>2. if </a:t>
            </a:r>
            <a:r>
              <a:rPr lang="en-US" sz="2000" dirty="0">
                <a:latin typeface="Courier New"/>
                <a:ea typeface="Courier New"/>
                <a:cs typeface="Courier New"/>
                <a:sym typeface="Courier New"/>
              </a:rPr>
              <a:t>B3 = 0</a:t>
            </a:r>
            <a:endParaRPr dirty="0"/>
          </a:p>
          <a:p>
            <a:pPr marL="838200" lvl="1" indent="-381000" algn="l" rtl="0">
              <a:lnSpc>
                <a:spcPct val="90000"/>
              </a:lnSpc>
              <a:spcBef>
                <a:spcPts val="1000"/>
              </a:spcBef>
              <a:spcAft>
                <a:spcPts val="0"/>
              </a:spcAft>
              <a:buSzPct val="100000"/>
              <a:buNone/>
            </a:pPr>
            <a:r>
              <a:rPr lang="en-US" sz="2000" b="1" dirty="0">
                <a:latin typeface="Courier New"/>
                <a:ea typeface="Courier New"/>
                <a:cs typeface="Courier New"/>
                <a:sym typeface="Courier New"/>
              </a:rPr>
              <a:t>	return </a:t>
            </a:r>
            <a:r>
              <a:rPr lang="en-US" sz="2000" dirty="0">
                <a:latin typeface="Courier New"/>
                <a:ea typeface="Courier New"/>
                <a:cs typeface="Courier New"/>
                <a:sym typeface="Courier New"/>
              </a:rPr>
              <a:t>A3 = </a:t>
            </a:r>
            <a:r>
              <a:rPr lang="en-US" sz="2000" dirty="0" err="1">
                <a:latin typeface="Courier New"/>
                <a:ea typeface="Courier New"/>
                <a:cs typeface="Courier New"/>
                <a:sym typeface="Courier New"/>
              </a:rPr>
              <a:t>gcd</a:t>
            </a:r>
            <a:r>
              <a:rPr lang="en-US" sz="2000" dirty="0">
                <a:latin typeface="Courier New"/>
                <a:ea typeface="Courier New"/>
                <a:cs typeface="Courier New"/>
                <a:sym typeface="Courier New"/>
              </a:rPr>
              <a:t>(</a:t>
            </a:r>
            <a:r>
              <a:rPr lang="en-US" sz="2000" i="1" dirty="0">
                <a:latin typeface="Courier New"/>
                <a:ea typeface="Courier New"/>
                <a:cs typeface="Courier New"/>
                <a:sym typeface="Courier New"/>
              </a:rPr>
              <a:t>m</a:t>
            </a:r>
            <a:r>
              <a:rPr lang="en-US" sz="2000" dirty="0">
                <a:latin typeface="Courier New"/>
                <a:ea typeface="Courier New"/>
                <a:cs typeface="Courier New"/>
                <a:sym typeface="Courier New"/>
              </a:rPr>
              <a:t>, </a:t>
            </a:r>
            <a:r>
              <a:rPr lang="en-US" sz="2000" i="1" dirty="0">
                <a:latin typeface="Courier New"/>
                <a:ea typeface="Courier New"/>
                <a:cs typeface="Courier New"/>
                <a:sym typeface="Courier New"/>
              </a:rPr>
              <a:t>b</a:t>
            </a:r>
            <a:r>
              <a:rPr lang="en-US" sz="2000" dirty="0">
                <a:latin typeface="Courier New"/>
                <a:ea typeface="Courier New"/>
                <a:cs typeface="Courier New"/>
                <a:sym typeface="Courier New"/>
              </a:rPr>
              <a:t>); no inverse</a:t>
            </a:r>
            <a:endParaRPr dirty="0"/>
          </a:p>
          <a:p>
            <a:pPr marL="838200" lvl="1" indent="-381000" algn="l" rtl="0">
              <a:lnSpc>
                <a:spcPct val="90000"/>
              </a:lnSpc>
              <a:spcBef>
                <a:spcPts val="1000"/>
              </a:spcBef>
              <a:spcAft>
                <a:spcPts val="0"/>
              </a:spcAft>
              <a:buSzPct val="100000"/>
              <a:buNone/>
            </a:pPr>
            <a:r>
              <a:rPr lang="en-US" sz="2000" b="1" dirty="0">
                <a:latin typeface="Courier New"/>
                <a:ea typeface="Courier New"/>
                <a:cs typeface="Courier New"/>
                <a:sym typeface="Courier New"/>
              </a:rPr>
              <a:t>3. if </a:t>
            </a:r>
            <a:r>
              <a:rPr lang="en-US" sz="2000" dirty="0">
                <a:latin typeface="Courier New"/>
                <a:ea typeface="Courier New"/>
                <a:cs typeface="Courier New"/>
                <a:sym typeface="Courier New"/>
              </a:rPr>
              <a:t>B3 = 1 </a:t>
            </a:r>
            <a:endParaRPr dirty="0"/>
          </a:p>
          <a:p>
            <a:pPr marL="838200" lvl="1" indent="-381000" algn="l" rtl="0">
              <a:lnSpc>
                <a:spcPct val="90000"/>
              </a:lnSpc>
              <a:spcBef>
                <a:spcPts val="1000"/>
              </a:spcBef>
              <a:spcAft>
                <a:spcPts val="0"/>
              </a:spcAft>
              <a:buSzPct val="100000"/>
              <a:buNone/>
            </a:pPr>
            <a:r>
              <a:rPr lang="en-US" sz="2000" b="1" dirty="0">
                <a:latin typeface="Courier New"/>
                <a:ea typeface="Courier New"/>
                <a:cs typeface="Courier New"/>
                <a:sym typeface="Courier New"/>
              </a:rPr>
              <a:t>	return </a:t>
            </a:r>
            <a:r>
              <a:rPr lang="en-US" sz="2000" dirty="0">
                <a:latin typeface="Courier New"/>
                <a:ea typeface="Courier New"/>
                <a:cs typeface="Courier New"/>
                <a:sym typeface="Courier New"/>
              </a:rPr>
              <a:t>B3 = </a:t>
            </a:r>
            <a:r>
              <a:rPr lang="en-US" sz="2000" dirty="0" err="1">
                <a:latin typeface="Courier New"/>
                <a:ea typeface="Courier New"/>
                <a:cs typeface="Courier New"/>
                <a:sym typeface="Courier New"/>
              </a:rPr>
              <a:t>gcd</a:t>
            </a:r>
            <a:r>
              <a:rPr lang="en-US" sz="2000" dirty="0">
                <a:latin typeface="Courier New"/>
                <a:ea typeface="Courier New"/>
                <a:cs typeface="Courier New"/>
                <a:sym typeface="Courier New"/>
              </a:rPr>
              <a:t>(</a:t>
            </a:r>
            <a:r>
              <a:rPr lang="en-US" sz="2000" i="1" dirty="0">
                <a:latin typeface="Courier New"/>
                <a:ea typeface="Courier New"/>
                <a:cs typeface="Courier New"/>
                <a:sym typeface="Courier New"/>
              </a:rPr>
              <a:t>m</a:t>
            </a:r>
            <a:r>
              <a:rPr lang="en-US" sz="2000" dirty="0">
                <a:latin typeface="Courier New"/>
                <a:ea typeface="Courier New"/>
                <a:cs typeface="Courier New"/>
                <a:sym typeface="Courier New"/>
              </a:rPr>
              <a:t>, </a:t>
            </a:r>
            <a:r>
              <a:rPr lang="en-US" sz="2000" i="1" dirty="0">
                <a:latin typeface="Courier New"/>
                <a:ea typeface="Courier New"/>
                <a:cs typeface="Courier New"/>
                <a:sym typeface="Courier New"/>
              </a:rPr>
              <a:t>b</a:t>
            </a:r>
            <a:r>
              <a:rPr lang="en-US" sz="2000" dirty="0">
                <a:latin typeface="Courier New"/>
                <a:ea typeface="Courier New"/>
                <a:cs typeface="Courier New"/>
                <a:sym typeface="Courier New"/>
              </a:rPr>
              <a:t>); B2 = </a:t>
            </a:r>
            <a:r>
              <a:rPr lang="en-US" sz="2000" i="1" dirty="0">
                <a:latin typeface="Courier New"/>
                <a:ea typeface="Courier New"/>
                <a:cs typeface="Courier New"/>
                <a:sym typeface="Courier New"/>
              </a:rPr>
              <a:t>b</a:t>
            </a:r>
            <a:r>
              <a:rPr lang="en-US" sz="2000" baseline="30000" dirty="0">
                <a:latin typeface="Courier New"/>
                <a:ea typeface="Courier New"/>
                <a:cs typeface="Courier New"/>
                <a:sym typeface="Courier New"/>
              </a:rPr>
              <a:t>–1</a:t>
            </a:r>
            <a:r>
              <a:rPr lang="en-US" sz="2000" dirty="0">
                <a:latin typeface="Courier New"/>
                <a:ea typeface="Courier New"/>
                <a:cs typeface="Courier New"/>
                <a:sym typeface="Courier New"/>
              </a:rPr>
              <a:t> mod </a:t>
            </a:r>
            <a:r>
              <a:rPr lang="en-US" sz="2000" i="1" dirty="0">
                <a:latin typeface="Courier New"/>
                <a:ea typeface="Courier New"/>
                <a:cs typeface="Courier New"/>
                <a:sym typeface="Courier New"/>
              </a:rPr>
              <a:t>m</a:t>
            </a:r>
            <a:endParaRPr dirty="0"/>
          </a:p>
          <a:p>
            <a:pPr marL="838200" lvl="1" indent="-381000" algn="l" rtl="0">
              <a:lnSpc>
                <a:spcPct val="90000"/>
              </a:lnSpc>
              <a:spcBef>
                <a:spcPts val="1000"/>
              </a:spcBef>
              <a:spcAft>
                <a:spcPts val="0"/>
              </a:spcAft>
              <a:buSzPct val="100000"/>
              <a:buNone/>
            </a:pPr>
            <a:r>
              <a:rPr lang="en-US" sz="2000" b="1" dirty="0">
                <a:latin typeface="Courier New"/>
                <a:ea typeface="Courier New"/>
                <a:cs typeface="Courier New"/>
                <a:sym typeface="Courier New"/>
              </a:rPr>
              <a:t>4. </a:t>
            </a:r>
            <a:r>
              <a:rPr lang="en-US" sz="2000" dirty="0">
                <a:latin typeface="Courier New"/>
                <a:ea typeface="Courier New"/>
                <a:cs typeface="Courier New"/>
                <a:sym typeface="Courier New"/>
              </a:rPr>
              <a:t>Q = A3 div B3</a:t>
            </a:r>
            <a:endParaRPr dirty="0"/>
          </a:p>
          <a:p>
            <a:pPr marL="838200" lvl="1" indent="-381000" algn="l" rtl="0">
              <a:lnSpc>
                <a:spcPct val="90000"/>
              </a:lnSpc>
              <a:spcBef>
                <a:spcPts val="1000"/>
              </a:spcBef>
              <a:spcAft>
                <a:spcPts val="0"/>
              </a:spcAft>
              <a:buSzPct val="100000"/>
              <a:buNone/>
            </a:pPr>
            <a:r>
              <a:rPr lang="en-US" sz="2000" b="1" dirty="0">
                <a:latin typeface="Courier New"/>
                <a:ea typeface="Courier New"/>
                <a:cs typeface="Courier New"/>
                <a:sym typeface="Courier New"/>
              </a:rPr>
              <a:t>5. </a:t>
            </a:r>
            <a:r>
              <a:rPr lang="en-US" sz="2000" dirty="0">
                <a:latin typeface="Courier New"/>
                <a:ea typeface="Courier New"/>
                <a:cs typeface="Courier New"/>
                <a:sym typeface="Courier New"/>
              </a:rPr>
              <a:t>(T1, T2, T3)=(A1–QB1,A2–QB2,A3–QB3)</a:t>
            </a:r>
            <a:endParaRPr dirty="0"/>
          </a:p>
          <a:p>
            <a:pPr marL="838200" lvl="1" indent="-381000" algn="l" rtl="0">
              <a:lnSpc>
                <a:spcPct val="90000"/>
              </a:lnSpc>
              <a:spcBef>
                <a:spcPts val="1000"/>
              </a:spcBef>
              <a:spcAft>
                <a:spcPts val="0"/>
              </a:spcAft>
              <a:buSzPct val="100000"/>
              <a:buNone/>
            </a:pPr>
            <a:r>
              <a:rPr lang="en-US" sz="2000" b="1" dirty="0">
                <a:latin typeface="Courier New"/>
                <a:ea typeface="Courier New"/>
                <a:cs typeface="Courier New"/>
                <a:sym typeface="Courier New"/>
              </a:rPr>
              <a:t>6. </a:t>
            </a:r>
            <a:r>
              <a:rPr lang="en-US" sz="2000" dirty="0">
                <a:latin typeface="Courier New"/>
                <a:ea typeface="Courier New"/>
                <a:cs typeface="Courier New"/>
                <a:sym typeface="Courier New"/>
              </a:rPr>
              <a:t>(A1, A2, A3)=(B1, B2, B3)</a:t>
            </a:r>
            <a:endParaRPr dirty="0"/>
          </a:p>
          <a:p>
            <a:pPr marL="838200" lvl="1" indent="-381000" algn="l" rtl="0">
              <a:lnSpc>
                <a:spcPct val="90000"/>
              </a:lnSpc>
              <a:spcBef>
                <a:spcPts val="1000"/>
              </a:spcBef>
              <a:spcAft>
                <a:spcPts val="0"/>
              </a:spcAft>
              <a:buSzPct val="100000"/>
              <a:buNone/>
            </a:pPr>
            <a:r>
              <a:rPr lang="en-US" sz="2000" b="1" dirty="0">
                <a:latin typeface="Courier New"/>
                <a:ea typeface="Courier New"/>
                <a:cs typeface="Courier New"/>
                <a:sym typeface="Courier New"/>
              </a:rPr>
              <a:t>7. </a:t>
            </a:r>
            <a:r>
              <a:rPr lang="en-US" sz="2000" dirty="0">
                <a:latin typeface="Courier New"/>
                <a:ea typeface="Courier New"/>
                <a:cs typeface="Courier New"/>
                <a:sym typeface="Courier New"/>
              </a:rPr>
              <a:t>(B1, B2, B3)=(T1, T2, T3)</a:t>
            </a:r>
            <a:endParaRPr dirty="0"/>
          </a:p>
          <a:p>
            <a:pPr marL="838200" lvl="1" indent="-381000" algn="l" rtl="0">
              <a:lnSpc>
                <a:spcPct val="90000"/>
              </a:lnSpc>
              <a:spcBef>
                <a:spcPts val="1000"/>
              </a:spcBef>
              <a:spcAft>
                <a:spcPts val="0"/>
              </a:spcAft>
              <a:buSzPct val="100000"/>
              <a:buNone/>
            </a:pPr>
            <a:r>
              <a:rPr lang="en-US" sz="2000" b="1" dirty="0">
                <a:latin typeface="Courier New"/>
                <a:ea typeface="Courier New"/>
                <a:cs typeface="Courier New"/>
                <a:sym typeface="Courier New"/>
              </a:rPr>
              <a:t>8. </a:t>
            </a:r>
            <a:r>
              <a:rPr lang="en-US" sz="2000" b="1" dirty="0" err="1">
                <a:latin typeface="Courier New"/>
                <a:ea typeface="Courier New"/>
                <a:cs typeface="Courier New"/>
                <a:sym typeface="Courier New"/>
              </a:rPr>
              <a:t>goto</a:t>
            </a:r>
            <a:r>
              <a:rPr lang="en-US" sz="2000" b="1" dirty="0">
                <a:latin typeface="Courier New"/>
                <a:ea typeface="Courier New"/>
                <a:cs typeface="Courier New"/>
                <a:sym typeface="Courier New"/>
              </a:rPr>
              <a:t> </a:t>
            </a:r>
            <a:r>
              <a:rPr lang="en-US" sz="2000" dirty="0">
                <a:latin typeface="Courier New"/>
                <a:ea typeface="Courier New"/>
                <a:cs typeface="Courier New"/>
                <a:sym typeface="Courier New"/>
              </a:rPr>
              <a:t>2</a:t>
            </a:r>
            <a:endParaRPr dirty="0"/>
          </a:p>
          <a:p>
            <a:pPr marL="457200" lvl="0" indent="-327660" algn="l" rtl="0">
              <a:lnSpc>
                <a:spcPct val="90000"/>
              </a:lnSpc>
              <a:spcBef>
                <a:spcPts val="1000"/>
              </a:spcBef>
              <a:spcAft>
                <a:spcPts val="0"/>
              </a:spcAft>
              <a:buSzPct val="100000"/>
              <a:buNone/>
            </a:pPr>
            <a:endParaRPr sz="2400" dirty="0">
              <a:latin typeface="Courier New"/>
              <a:ea typeface="Courier New"/>
              <a:cs typeface="Courier New"/>
              <a:sym typeface="Courier New"/>
            </a:endParaRPr>
          </a:p>
        </p:txBody>
      </p:sp>
      <p:pic>
        <p:nvPicPr>
          <p:cNvPr id="461" name="Google Shape;461;p40"/>
          <p:cNvPicPr preferRelativeResize="0"/>
          <p:nvPr/>
        </p:nvPicPr>
        <p:blipFill rotWithShape="1">
          <a:blip r:embed="rId3">
            <a:alphaModFix/>
          </a:blip>
          <a:srcRect/>
          <a:stretch/>
        </p:blipFill>
        <p:spPr>
          <a:xfrm>
            <a:off x="6343073" y="1764001"/>
            <a:ext cx="5029200" cy="2295525"/>
          </a:xfrm>
          <a:prstGeom prst="rect">
            <a:avLst/>
          </a:prstGeom>
          <a:noFill/>
          <a:ln>
            <a:noFill/>
          </a:ln>
        </p:spPr>
      </p:pic>
      <p:sp>
        <p:nvSpPr>
          <p:cNvPr id="462" name="Google Shape;462;p40"/>
          <p:cNvSpPr txBox="1"/>
          <p:nvPr/>
        </p:nvSpPr>
        <p:spPr>
          <a:xfrm>
            <a:off x="6343073" y="1123556"/>
            <a:ext cx="5470420" cy="1280890"/>
          </a:xfrm>
          <a:prstGeom prst="rect">
            <a:avLst/>
          </a:prstGeom>
          <a:noFill/>
          <a:ln>
            <a:noFill/>
          </a:ln>
        </p:spPr>
        <p:txBody>
          <a:bodyPr spcFirstLastPara="1" wrap="square" lIns="91425" tIns="45700" rIns="91425" bIns="45700" anchor="t" anchorCtr="0">
            <a:normAutofit/>
          </a:bodyPr>
          <a:lstStyle/>
          <a:p>
            <a:pPr marL="0" marR="0" lvl="0" indent="0" algn="l" rtl="0">
              <a:spcBef>
                <a:spcPts val="0"/>
              </a:spcBef>
              <a:spcAft>
                <a:spcPts val="0"/>
              </a:spcAft>
              <a:buClr>
                <a:srgbClr val="262626"/>
              </a:buClr>
              <a:buSzPts val="3000"/>
              <a:buFont typeface="Century Gothic"/>
              <a:buNone/>
            </a:pPr>
            <a:r>
              <a:rPr lang="en-US" sz="3000">
                <a:solidFill>
                  <a:srgbClr val="262626"/>
                </a:solidFill>
                <a:latin typeface="Century Gothic"/>
                <a:ea typeface="Century Gothic"/>
                <a:cs typeface="Century Gothic"/>
                <a:sym typeface="Century Gothic"/>
              </a:rPr>
              <a:t>Inverse of 550 in GF(1759)</a:t>
            </a:r>
            <a:endParaRPr sz="3000">
              <a:solidFill>
                <a:srgbClr val="262626"/>
              </a:solidFill>
              <a:latin typeface="Century Gothic"/>
              <a:ea typeface="Century Gothic"/>
              <a:cs typeface="Century Gothic"/>
              <a:sym typeface="Century Gothic"/>
            </a:endParaRPr>
          </a:p>
        </p:txBody>
      </p:sp>
      <p:sp>
        <p:nvSpPr>
          <p:cNvPr id="463" name="Google Shape;463;p40"/>
          <p:cNvSpPr/>
          <p:nvPr/>
        </p:nvSpPr>
        <p:spPr>
          <a:xfrm>
            <a:off x="1701801" y="5988401"/>
            <a:ext cx="9670472"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dk1"/>
                </a:solidFill>
                <a:latin typeface="Century Gothic"/>
                <a:ea typeface="Century Gothic"/>
                <a:cs typeface="Century Gothic"/>
                <a:sym typeface="Century Gothic"/>
              </a:rPr>
              <a:t>The Euclidean algorithm can be extended so that, in addition to finding </a:t>
            </a:r>
            <a:r>
              <a:rPr lang="en-US" sz="1800" dirty="0" err="1">
                <a:solidFill>
                  <a:schemeClr val="dk1"/>
                </a:solidFill>
                <a:latin typeface="Century Gothic"/>
                <a:ea typeface="Century Gothic"/>
                <a:cs typeface="Century Gothic"/>
                <a:sym typeface="Century Gothic"/>
              </a:rPr>
              <a:t>gcd</a:t>
            </a:r>
            <a:r>
              <a:rPr lang="en-US" sz="1800" dirty="0">
                <a:solidFill>
                  <a:schemeClr val="dk1"/>
                </a:solidFill>
                <a:latin typeface="Century Gothic"/>
                <a:ea typeface="Century Gothic"/>
                <a:cs typeface="Century Gothic"/>
                <a:sym typeface="Century Gothic"/>
              </a:rPr>
              <a:t>(m, b), if the </a:t>
            </a:r>
            <a:r>
              <a:rPr lang="en-US" sz="1800" dirty="0" err="1">
                <a:solidFill>
                  <a:schemeClr val="dk1"/>
                </a:solidFill>
                <a:latin typeface="Century Gothic"/>
                <a:ea typeface="Century Gothic"/>
                <a:cs typeface="Century Gothic"/>
                <a:sym typeface="Century Gothic"/>
              </a:rPr>
              <a:t>gcd</a:t>
            </a:r>
            <a:r>
              <a:rPr lang="en-US" sz="1800" dirty="0">
                <a:solidFill>
                  <a:schemeClr val="dk1"/>
                </a:solidFill>
                <a:latin typeface="Century Gothic"/>
                <a:ea typeface="Century Gothic"/>
                <a:cs typeface="Century Gothic"/>
                <a:sym typeface="Century Gothic"/>
              </a:rPr>
              <a:t> is 1, the algorithm returns the multiplicative inverse of b.</a:t>
            </a:r>
            <a:endParaRPr dirty="0"/>
          </a:p>
        </p:txBody>
      </p:sp>
      <p:sp>
        <p:nvSpPr>
          <p:cNvPr id="2" name="Rectangle 1"/>
          <p:cNvSpPr/>
          <p:nvPr/>
        </p:nvSpPr>
        <p:spPr>
          <a:xfrm>
            <a:off x="1122218" y="2404446"/>
            <a:ext cx="4475018" cy="601990"/>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 name="Rectangle 2"/>
          <p:cNvSpPr/>
          <p:nvPr/>
        </p:nvSpPr>
        <p:spPr>
          <a:xfrm>
            <a:off x="1122218" y="3006436"/>
            <a:ext cx="4918364" cy="59574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69" name="Google Shape;469;p41"/>
          <p:cNvSpPr txBox="1">
            <a:spLocks noGrp="1"/>
          </p:cNvSpPr>
          <p:nvPr>
            <p:ph type="title"/>
          </p:nvPr>
        </p:nvSpPr>
        <p:spPr>
          <a:xfrm>
            <a:off x="2592925" y="624110"/>
            <a:ext cx="8911687" cy="128089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rgbClr val="262626"/>
              </a:buClr>
              <a:buSzPts val="3600"/>
              <a:buFont typeface="Algerian"/>
              <a:buNone/>
            </a:pPr>
            <a:r>
              <a:rPr lang="en-US">
                <a:latin typeface="Algerian"/>
                <a:ea typeface="Algerian"/>
                <a:cs typeface="Algerian"/>
                <a:sym typeface="Algerian"/>
              </a:rPr>
              <a:t>Polynomial Arithmetic</a:t>
            </a:r>
            <a:endParaRPr>
              <a:latin typeface="Algerian"/>
              <a:ea typeface="Algerian"/>
              <a:cs typeface="Algerian"/>
              <a:sym typeface="Algerian"/>
            </a:endParaRPr>
          </a:p>
        </p:txBody>
      </p:sp>
      <p:sp>
        <p:nvSpPr>
          <p:cNvPr id="470" name="Google Shape;470;p41"/>
          <p:cNvSpPr txBox="1">
            <a:spLocks noGrp="1"/>
          </p:cNvSpPr>
          <p:nvPr>
            <p:ph type="body" idx="1"/>
          </p:nvPr>
        </p:nvSpPr>
        <p:spPr>
          <a:xfrm>
            <a:off x="1981199" y="1440873"/>
            <a:ext cx="9227127" cy="5285509"/>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SzPts val="2400"/>
              <a:buChar char="🠶"/>
            </a:pPr>
            <a:r>
              <a:rPr lang="en-US" sz="2400">
                <a:latin typeface="Lustria"/>
                <a:ea typeface="Lustria"/>
                <a:cs typeface="Lustria"/>
                <a:sym typeface="Lustria"/>
              </a:rPr>
              <a:t> use polynomials</a:t>
            </a:r>
            <a:r>
              <a:rPr lang="en-US" sz="2400" i="1">
                <a:latin typeface="Lustria"/>
                <a:ea typeface="Lustria"/>
                <a:cs typeface="Lustria"/>
                <a:sym typeface="Lustria"/>
              </a:rPr>
              <a:t>	</a:t>
            </a:r>
            <a:endParaRPr/>
          </a:p>
          <a:p>
            <a:pPr marL="742950" lvl="1" indent="-285750" algn="l" rtl="0">
              <a:spcBef>
                <a:spcPts val="1000"/>
              </a:spcBef>
              <a:spcAft>
                <a:spcPts val="0"/>
              </a:spcAft>
              <a:buSzPts val="2400"/>
              <a:buFont typeface="Noto Sans Symbols"/>
              <a:buNone/>
            </a:pPr>
            <a:r>
              <a:rPr lang="en-US" sz="2400" i="1">
                <a:latin typeface="Lustria"/>
                <a:ea typeface="Lustria"/>
                <a:cs typeface="Lustria"/>
                <a:sym typeface="Lustria"/>
              </a:rPr>
              <a:t>f</a:t>
            </a:r>
            <a:r>
              <a:rPr lang="en-US" sz="2400">
                <a:latin typeface="Lustria"/>
                <a:ea typeface="Lustria"/>
                <a:cs typeface="Lustria"/>
                <a:sym typeface="Lustria"/>
              </a:rPr>
              <a:t>(</a:t>
            </a:r>
            <a:r>
              <a:rPr lang="en-US" sz="2400" i="1">
                <a:latin typeface="Lustria"/>
                <a:ea typeface="Lustria"/>
                <a:cs typeface="Lustria"/>
                <a:sym typeface="Lustria"/>
              </a:rPr>
              <a:t>x</a:t>
            </a:r>
            <a:r>
              <a:rPr lang="en-US" sz="2400">
                <a:latin typeface="Lustria"/>
                <a:ea typeface="Lustria"/>
                <a:cs typeface="Lustria"/>
                <a:sym typeface="Lustria"/>
              </a:rPr>
              <a:t>) = a</a:t>
            </a:r>
            <a:r>
              <a:rPr lang="en-US" sz="2400" baseline="-25000">
                <a:latin typeface="Lustria"/>
                <a:ea typeface="Lustria"/>
                <a:cs typeface="Lustria"/>
                <a:sym typeface="Lustria"/>
              </a:rPr>
              <a:t>n</a:t>
            </a:r>
            <a:r>
              <a:rPr lang="en-US" sz="2400" i="1">
                <a:latin typeface="Lustria"/>
                <a:ea typeface="Lustria"/>
                <a:cs typeface="Lustria"/>
                <a:sym typeface="Lustria"/>
              </a:rPr>
              <a:t>x</a:t>
            </a:r>
            <a:r>
              <a:rPr lang="en-US" sz="2400" baseline="30000">
                <a:latin typeface="Lustria"/>
                <a:ea typeface="Lustria"/>
                <a:cs typeface="Lustria"/>
                <a:sym typeface="Lustria"/>
              </a:rPr>
              <a:t>n</a:t>
            </a:r>
            <a:r>
              <a:rPr lang="en-US" sz="2400">
                <a:latin typeface="Lustria"/>
                <a:ea typeface="Lustria"/>
                <a:cs typeface="Lustria"/>
                <a:sym typeface="Lustria"/>
              </a:rPr>
              <a:t> + a</a:t>
            </a:r>
            <a:r>
              <a:rPr lang="en-US" sz="2400" baseline="-25000">
                <a:latin typeface="Lustria"/>
                <a:ea typeface="Lustria"/>
                <a:cs typeface="Lustria"/>
                <a:sym typeface="Lustria"/>
              </a:rPr>
              <a:t>n-1</a:t>
            </a:r>
            <a:r>
              <a:rPr lang="en-US" sz="2400" i="1">
                <a:latin typeface="Lustria"/>
                <a:ea typeface="Lustria"/>
                <a:cs typeface="Lustria"/>
                <a:sym typeface="Lustria"/>
              </a:rPr>
              <a:t>x</a:t>
            </a:r>
            <a:r>
              <a:rPr lang="en-US" sz="2400" baseline="30000">
                <a:latin typeface="Lustria"/>
                <a:ea typeface="Lustria"/>
                <a:cs typeface="Lustria"/>
                <a:sym typeface="Lustria"/>
              </a:rPr>
              <a:t>n-1</a:t>
            </a:r>
            <a:r>
              <a:rPr lang="en-US" sz="2400">
                <a:latin typeface="Lustria"/>
                <a:ea typeface="Lustria"/>
                <a:cs typeface="Lustria"/>
                <a:sym typeface="Lustria"/>
              </a:rPr>
              <a:t> + … + a</a:t>
            </a:r>
            <a:r>
              <a:rPr lang="en-US" sz="2400" baseline="-25000">
                <a:latin typeface="Lustria"/>
                <a:ea typeface="Lustria"/>
                <a:cs typeface="Lustria"/>
                <a:sym typeface="Lustria"/>
              </a:rPr>
              <a:t>1</a:t>
            </a:r>
            <a:r>
              <a:rPr lang="en-US" sz="2400" i="1">
                <a:latin typeface="Lustria"/>
                <a:ea typeface="Lustria"/>
                <a:cs typeface="Lustria"/>
                <a:sym typeface="Lustria"/>
              </a:rPr>
              <a:t>x + </a:t>
            </a:r>
            <a:r>
              <a:rPr lang="en-US" sz="2400">
                <a:latin typeface="Lustria"/>
                <a:ea typeface="Lustria"/>
                <a:cs typeface="Lustria"/>
                <a:sym typeface="Lustria"/>
              </a:rPr>
              <a:t>a</a:t>
            </a:r>
            <a:r>
              <a:rPr lang="en-US" sz="2400" baseline="-25000">
                <a:latin typeface="Lustria"/>
                <a:ea typeface="Lustria"/>
                <a:cs typeface="Lustria"/>
                <a:sym typeface="Lustria"/>
              </a:rPr>
              <a:t>0</a:t>
            </a:r>
            <a:r>
              <a:rPr lang="en-US" sz="2400">
                <a:latin typeface="Lustria"/>
                <a:ea typeface="Lustria"/>
                <a:cs typeface="Lustria"/>
                <a:sym typeface="Lustria"/>
              </a:rPr>
              <a:t> = ∑ a</a:t>
            </a:r>
            <a:r>
              <a:rPr lang="en-US" sz="2400" baseline="-25000">
                <a:latin typeface="Lustria"/>
                <a:ea typeface="Lustria"/>
                <a:cs typeface="Lustria"/>
                <a:sym typeface="Lustria"/>
              </a:rPr>
              <a:t>i</a:t>
            </a:r>
            <a:r>
              <a:rPr lang="en-US" sz="2400" i="1">
                <a:latin typeface="Lustria"/>
                <a:ea typeface="Lustria"/>
                <a:cs typeface="Lustria"/>
                <a:sym typeface="Lustria"/>
              </a:rPr>
              <a:t>x</a:t>
            </a:r>
            <a:r>
              <a:rPr lang="en-US" sz="2400" baseline="30000">
                <a:latin typeface="Lustria"/>
                <a:ea typeface="Lustria"/>
                <a:cs typeface="Lustria"/>
                <a:sym typeface="Lustria"/>
              </a:rPr>
              <a:t>i</a:t>
            </a:r>
            <a:endParaRPr sz="2400">
              <a:latin typeface="Lustria"/>
              <a:ea typeface="Lustria"/>
              <a:cs typeface="Lustria"/>
              <a:sym typeface="Lustria"/>
            </a:endParaRPr>
          </a:p>
          <a:p>
            <a:pPr marL="1143000" lvl="2" indent="-228600" algn="l" rtl="0">
              <a:spcBef>
                <a:spcPts val="1000"/>
              </a:spcBef>
              <a:spcAft>
                <a:spcPts val="0"/>
              </a:spcAft>
              <a:buSzPts val="2400"/>
              <a:buChar char="🠶"/>
            </a:pPr>
            <a:r>
              <a:rPr lang="en-US" sz="2400">
                <a:latin typeface="Lustria"/>
                <a:ea typeface="Lustria"/>
                <a:cs typeface="Lustria"/>
                <a:sym typeface="Lustria"/>
              </a:rPr>
              <a:t>not interested in any specific value of x</a:t>
            </a:r>
            <a:endParaRPr sz="2400">
              <a:latin typeface="Lustria"/>
              <a:ea typeface="Lustria"/>
              <a:cs typeface="Lustria"/>
              <a:sym typeface="Lustria"/>
            </a:endParaRPr>
          </a:p>
          <a:p>
            <a:pPr marL="342900" lvl="0" indent="-342900" algn="l" rtl="0">
              <a:spcBef>
                <a:spcPts val="1000"/>
              </a:spcBef>
              <a:spcAft>
                <a:spcPts val="0"/>
              </a:spcAft>
              <a:buSzPts val="2400"/>
              <a:buChar char="🠶"/>
            </a:pPr>
            <a:r>
              <a:rPr lang="en-US" sz="2400">
                <a:latin typeface="Lustria"/>
                <a:ea typeface="Lustria"/>
                <a:cs typeface="Lustria"/>
                <a:sym typeface="Lustria"/>
              </a:rPr>
              <a:t>several alternatives available</a:t>
            </a:r>
            <a:endParaRPr/>
          </a:p>
          <a:p>
            <a:pPr marL="742950" lvl="1" indent="-285750" algn="l" rtl="0">
              <a:spcBef>
                <a:spcPts val="1000"/>
              </a:spcBef>
              <a:spcAft>
                <a:spcPts val="0"/>
              </a:spcAft>
              <a:buSzPts val="2400"/>
              <a:buChar char="🠶"/>
            </a:pPr>
            <a:r>
              <a:rPr lang="en-US" sz="2400">
                <a:latin typeface="Lustria"/>
                <a:ea typeface="Lustria"/>
                <a:cs typeface="Lustria"/>
                <a:sym typeface="Lustria"/>
              </a:rPr>
              <a:t>ordinary polynomial arithmetic</a:t>
            </a:r>
            <a:endParaRPr/>
          </a:p>
          <a:p>
            <a:pPr marL="742950" lvl="1" indent="-285750" algn="l" rtl="0">
              <a:spcBef>
                <a:spcPts val="1000"/>
              </a:spcBef>
              <a:spcAft>
                <a:spcPts val="0"/>
              </a:spcAft>
              <a:buSzPts val="2400"/>
              <a:buChar char="🠶"/>
            </a:pPr>
            <a:r>
              <a:rPr lang="en-US" sz="2400">
                <a:latin typeface="Lustria"/>
                <a:ea typeface="Lustria"/>
                <a:cs typeface="Lustria"/>
                <a:sym typeface="Lustria"/>
              </a:rPr>
              <a:t>poly arithmetic with coefficients mod p (coeff in GF(p))</a:t>
            </a:r>
            <a:endParaRPr sz="2400">
              <a:latin typeface="Lustria"/>
              <a:ea typeface="Lustria"/>
              <a:cs typeface="Lustria"/>
              <a:sym typeface="Lustria"/>
            </a:endParaRPr>
          </a:p>
          <a:p>
            <a:pPr marL="742950" lvl="1" indent="-285750" algn="l" rtl="0">
              <a:spcBef>
                <a:spcPts val="1000"/>
              </a:spcBef>
              <a:spcAft>
                <a:spcPts val="0"/>
              </a:spcAft>
              <a:buSzPts val="2400"/>
              <a:buChar char="🠶"/>
            </a:pPr>
            <a:r>
              <a:rPr lang="en-US" sz="2400">
                <a:latin typeface="Lustria"/>
                <a:ea typeface="Lustria"/>
                <a:cs typeface="Lustria"/>
                <a:sym typeface="Lustria"/>
              </a:rPr>
              <a:t>poly arithmetic with coeffs mod p (coeff in GF(p))</a:t>
            </a:r>
            <a:endParaRPr/>
          </a:p>
          <a:p>
            <a:pPr marL="457200" lvl="1" indent="0" algn="l" rtl="0">
              <a:spcBef>
                <a:spcPts val="1000"/>
              </a:spcBef>
              <a:spcAft>
                <a:spcPts val="0"/>
              </a:spcAft>
              <a:buSzPts val="2400"/>
              <a:buNone/>
            </a:pPr>
            <a:r>
              <a:rPr lang="en-US" sz="2400">
                <a:latin typeface="Lustria"/>
                <a:ea typeface="Lustria"/>
                <a:cs typeface="Lustria"/>
                <a:sym typeface="Lustria"/>
              </a:rPr>
              <a:t>and polynomials mod polynomial m(x) whose highest power is some integer n </a:t>
            </a:r>
            <a:endParaRPr sz="2400">
              <a:latin typeface="Lustria"/>
              <a:ea typeface="Lustria"/>
              <a:cs typeface="Lustria"/>
              <a:sym typeface="Lustria"/>
            </a:endParaRP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75"/>
        <p:cNvGrpSpPr/>
        <p:nvPr/>
      </p:nvGrpSpPr>
      <p:grpSpPr>
        <a:xfrm>
          <a:off x="0" y="0"/>
          <a:ext cx="0" cy="0"/>
          <a:chOff x="0" y="0"/>
          <a:chExt cx="0" cy="0"/>
        </a:xfrm>
      </p:grpSpPr>
      <p:sp>
        <p:nvSpPr>
          <p:cNvPr id="476" name="Google Shape;476;p42"/>
          <p:cNvSpPr txBox="1">
            <a:spLocks noGrp="1"/>
          </p:cNvSpPr>
          <p:nvPr>
            <p:ph type="title"/>
          </p:nvPr>
        </p:nvSpPr>
        <p:spPr>
          <a:xfrm>
            <a:off x="1697182" y="508723"/>
            <a:ext cx="8686800" cy="11398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rgbClr val="262626"/>
              </a:buClr>
              <a:buSzPts val="3600"/>
              <a:buFont typeface="Algerian"/>
              <a:buNone/>
            </a:pPr>
            <a:r>
              <a:rPr lang="en-US">
                <a:latin typeface="Algerian"/>
                <a:ea typeface="Algerian"/>
                <a:cs typeface="Algerian"/>
                <a:sym typeface="Algerian"/>
              </a:rPr>
              <a:t>1. Ordinary Polynomial Arithmetic</a:t>
            </a:r>
            <a:endParaRPr>
              <a:latin typeface="Algerian"/>
              <a:ea typeface="Algerian"/>
              <a:cs typeface="Algerian"/>
              <a:sym typeface="Algerian"/>
            </a:endParaRPr>
          </a:p>
        </p:txBody>
      </p:sp>
      <p:sp>
        <p:nvSpPr>
          <p:cNvPr id="477" name="Google Shape;477;p42"/>
          <p:cNvSpPr txBox="1">
            <a:spLocks noGrp="1"/>
          </p:cNvSpPr>
          <p:nvPr>
            <p:ph type="body" idx="1"/>
          </p:nvPr>
        </p:nvSpPr>
        <p:spPr>
          <a:xfrm>
            <a:off x="1794885" y="1560946"/>
            <a:ext cx="8915400" cy="3777622"/>
          </a:xfrm>
          <a:prstGeom prst="rect">
            <a:avLst/>
          </a:prstGeom>
          <a:noFill/>
          <a:ln>
            <a:noFill/>
          </a:ln>
        </p:spPr>
        <p:txBody>
          <a:bodyPr spcFirstLastPara="1" wrap="square" lIns="91425" tIns="45700" rIns="91425" bIns="45700" anchor="t" anchorCtr="0">
            <a:normAutofit/>
          </a:bodyPr>
          <a:lstStyle/>
          <a:p>
            <a:pPr marL="342900" lvl="0" indent="-342900" algn="l" rtl="0">
              <a:lnSpc>
                <a:spcPct val="90000"/>
              </a:lnSpc>
              <a:spcBef>
                <a:spcPts val="0"/>
              </a:spcBef>
              <a:spcAft>
                <a:spcPts val="0"/>
              </a:spcAft>
              <a:buSzPts val="2400"/>
              <a:buChar char="🠶"/>
            </a:pPr>
            <a:r>
              <a:rPr lang="en-US" sz="2400">
                <a:latin typeface="Lustria"/>
                <a:ea typeface="Lustria"/>
                <a:cs typeface="Lustria"/>
                <a:sym typeface="Lustria"/>
              </a:rPr>
              <a:t>add or subtract corresponding coefficients</a:t>
            </a:r>
            <a:endParaRPr/>
          </a:p>
          <a:p>
            <a:pPr marL="342900" lvl="0" indent="-342900" algn="l" rtl="0">
              <a:lnSpc>
                <a:spcPct val="90000"/>
              </a:lnSpc>
              <a:spcBef>
                <a:spcPts val="1000"/>
              </a:spcBef>
              <a:spcAft>
                <a:spcPts val="0"/>
              </a:spcAft>
              <a:buSzPts val="2400"/>
              <a:buChar char="🠶"/>
            </a:pPr>
            <a:r>
              <a:rPr lang="en-US" sz="2400">
                <a:latin typeface="Lustria"/>
                <a:ea typeface="Lustria"/>
                <a:cs typeface="Lustria"/>
                <a:sym typeface="Lustria"/>
              </a:rPr>
              <a:t>multiply all terms by each other</a:t>
            </a:r>
            <a:endParaRPr/>
          </a:p>
          <a:p>
            <a:pPr marL="342900" lvl="0" indent="-342900" algn="l" rtl="0">
              <a:lnSpc>
                <a:spcPct val="90000"/>
              </a:lnSpc>
              <a:spcBef>
                <a:spcPts val="1000"/>
              </a:spcBef>
              <a:spcAft>
                <a:spcPts val="0"/>
              </a:spcAft>
              <a:buSzPts val="2400"/>
              <a:buChar char="🠶"/>
            </a:pPr>
            <a:r>
              <a:rPr lang="en-US" sz="2400">
                <a:latin typeface="Lustria"/>
                <a:ea typeface="Lustria"/>
                <a:cs typeface="Lustria"/>
                <a:sym typeface="Lustria"/>
              </a:rPr>
              <a:t>eg</a:t>
            </a:r>
            <a:endParaRPr sz="2400">
              <a:latin typeface="Lustria"/>
              <a:ea typeface="Lustria"/>
              <a:cs typeface="Lustria"/>
              <a:sym typeface="Lustria"/>
            </a:endParaRPr>
          </a:p>
          <a:p>
            <a:pPr marL="742950" lvl="1" indent="-285750" algn="l" rtl="0">
              <a:lnSpc>
                <a:spcPct val="90000"/>
              </a:lnSpc>
              <a:spcBef>
                <a:spcPts val="1000"/>
              </a:spcBef>
              <a:spcAft>
                <a:spcPts val="0"/>
              </a:spcAft>
              <a:buSzPts val="2400"/>
              <a:buFont typeface="Noto Sans Symbols"/>
              <a:buNone/>
            </a:pPr>
            <a:r>
              <a:rPr lang="en-US" sz="2400">
                <a:latin typeface="Lustria"/>
                <a:ea typeface="Lustria"/>
                <a:cs typeface="Lustria"/>
                <a:sym typeface="Lustria"/>
              </a:rPr>
              <a:t>let </a:t>
            </a:r>
            <a:r>
              <a:rPr lang="en-US" sz="2400" i="1">
                <a:latin typeface="Lustria"/>
                <a:ea typeface="Lustria"/>
                <a:cs typeface="Lustria"/>
                <a:sym typeface="Lustria"/>
              </a:rPr>
              <a:t>f</a:t>
            </a:r>
            <a:r>
              <a:rPr lang="en-US" sz="2400">
                <a:latin typeface="Lustria"/>
                <a:ea typeface="Lustria"/>
                <a:cs typeface="Lustria"/>
                <a:sym typeface="Lustria"/>
              </a:rPr>
              <a:t>(</a:t>
            </a:r>
            <a:r>
              <a:rPr lang="en-US" sz="2400" i="1">
                <a:latin typeface="Lustria"/>
                <a:ea typeface="Lustria"/>
                <a:cs typeface="Lustria"/>
                <a:sym typeface="Lustria"/>
              </a:rPr>
              <a:t>x</a:t>
            </a:r>
            <a:r>
              <a:rPr lang="en-US" sz="2400">
                <a:latin typeface="Lustria"/>
                <a:ea typeface="Lustria"/>
                <a:cs typeface="Lustria"/>
                <a:sym typeface="Lustria"/>
              </a:rPr>
              <a:t>) = </a:t>
            </a:r>
            <a:r>
              <a:rPr lang="en-US" sz="2400" i="1">
                <a:latin typeface="Lustria"/>
                <a:ea typeface="Lustria"/>
                <a:cs typeface="Lustria"/>
                <a:sym typeface="Lustria"/>
              </a:rPr>
              <a:t>x</a:t>
            </a:r>
            <a:r>
              <a:rPr lang="en-US" sz="2400" baseline="30000">
                <a:latin typeface="Lustria"/>
                <a:ea typeface="Lustria"/>
                <a:cs typeface="Lustria"/>
                <a:sym typeface="Lustria"/>
              </a:rPr>
              <a:t>3</a:t>
            </a:r>
            <a:r>
              <a:rPr lang="en-US" sz="2400">
                <a:latin typeface="Lustria"/>
                <a:ea typeface="Lustria"/>
                <a:cs typeface="Lustria"/>
                <a:sym typeface="Lustria"/>
              </a:rPr>
              <a:t> + </a:t>
            </a:r>
            <a:r>
              <a:rPr lang="en-US" sz="2400" i="1">
                <a:latin typeface="Lustria"/>
                <a:ea typeface="Lustria"/>
                <a:cs typeface="Lustria"/>
                <a:sym typeface="Lustria"/>
              </a:rPr>
              <a:t>x</a:t>
            </a:r>
            <a:r>
              <a:rPr lang="en-US" sz="2400" baseline="30000">
                <a:latin typeface="Lustria"/>
                <a:ea typeface="Lustria"/>
                <a:cs typeface="Lustria"/>
                <a:sym typeface="Lustria"/>
              </a:rPr>
              <a:t>2</a:t>
            </a:r>
            <a:r>
              <a:rPr lang="en-US" sz="2400">
                <a:latin typeface="Lustria"/>
                <a:ea typeface="Lustria"/>
                <a:cs typeface="Lustria"/>
                <a:sym typeface="Lustria"/>
              </a:rPr>
              <a:t> + 2 and </a:t>
            </a:r>
            <a:r>
              <a:rPr lang="en-US" sz="2400" i="1">
                <a:latin typeface="Lustria"/>
                <a:ea typeface="Lustria"/>
                <a:cs typeface="Lustria"/>
                <a:sym typeface="Lustria"/>
              </a:rPr>
              <a:t>g</a:t>
            </a:r>
            <a:r>
              <a:rPr lang="en-US" sz="2400">
                <a:latin typeface="Lustria"/>
                <a:ea typeface="Lustria"/>
                <a:cs typeface="Lustria"/>
                <a:sym typeface="Lustria"/>
              </a:rPr>
              <a:t>(</a:t>
            </a:r>
            <a:r>
              <a:rPr lang="en-US" sz="2400" i="1">
                <a:latin typeface="Lustria"/>
                <a:ea typeface="Lustria"/>
                <a:cs typeface="Lustria"/>
                <a:sym typeface="Lustria"/>
              </a:rPr>
              <a:t>x</a:t>
            </a:r>
            <a:r>
              <a:rPr lang="en-US" sz="2400">
                <a:latin typeface="Lustria"/>
                <a:ea typeface="Lustria"/>
                <a:cs typeface="Lustria"/>
                <a:sym typeface="Lustria"/>
              </a:rPr>
              <a:t>) = </a:t>
            </a:r>
            <a:r>
              <a:rPr lang="en-US" sz="2400" i="1">
                <a:latin typeface="Lustria"/>
                <a:ea typeface="Lustria"/>
                <a:cs typeface="Lustria"/>
                <a:sym typeface="Lustria"/>
              </a:rPr>
              <a:t>x</a:t>
            </a:r>
            <a:r>
              <a:rPr lang="en-US" sz="2400" baseline="30000">
                <a:latin typeface="Lustria"/>
                <a:ea typeface="Lustria"/>
                <a:cs typeface="Lustria"/>
                <a:sym typeface="Lustria"/>
              </a:rPr>
              <a:t>2</a:t>
            </a:r>
            <a:r>
              <a:rPr lang="en-US" sz="2400">
                <a:latin typeface="Lustria"/>
                <a:ea typeface="Lustria"/>
                <a:cs typeface="Lustria"/>
                <a:sym typeface="Lustria"/>
              </a:rPr>
              <a:t> – </a:t>
            </a:r>
            <a:r>
              <a:rPr lang="en-US" sz="2400" i="1">
                <a:latin typeface="Lustria"/>
                <a:ea typeface="Lustria"/>
                <a:cs typeface="Lustria"/>
                <a:sym typeface="Lustria"/>
              </a:rPr>
              <a:t>x </a:t>
            </a:r>
            <a:r>
              <a:rPr lang="en-US" sz="2400">
                <a:latin typeface="Lustria"/>
                <a:ea typeface="Lustria"/>
                <a:cs typeface="Lustria"/>
                <a:sym typeface="Lustria"/>
              </a:rPr>
              <a:t>+ 1</a:t>
            </a:r>
            <a:endParaRPr/>
          </a:p>
          <a:p>
            <a:pPr marL="742950" lvl="1" indent="-285750" algn="l" rtl="0">
              <a:lnSpc>
                <a:spcPct val="90000"/>
              </a:lnSpc>
              <a:spcBef>
                <a:spcPts val="1000"/>
              </a:spcBef>
              <a:spcAft>
                <a:spcPts val="0"/>
              </a:spcAft>
              <a:buSzPts val="2400"/>
              <a:buFont typeface="Noto Sans Symbols"/>
              <a:buNone/>
            </a:pPr>
            <a:r>
              <a:rPr lang="en-US" sz="2400" i="1">
                <a:latin typeface="Lustria"/>
                <a:ea typeface="Lustria"/>
                <a:cs typeface="Lustria"/>
                <a:sym typeface="Lustria"/>
              </a:rPr>
              <a:t>f</a:t>
            </a:r>
            <a:r>
              <a:rPr lang="en-US" sz="2400">
                <a:latin typeface="Lustria"/>
                <a:ea typeface="Lustria"/>
                <a:cs typeface="Lustria"/>
                <a:sym typeface="Lustria"/>
              </a:rPr>
              <a:t>(</a:t>
            </a:r>
            <a:r>
              <a:rPr lang="en-US" sz="2400" i="1">
                <a:latin typeface="Lustria"/>
                <a:ea typeface="Lustria"/>
                <a:cs typeface="Lustria"/>
                <a:sym typeface="Lustria"/>
              </a:rPr>
              <a:t>x</a:t>
            </a:r>
            <a:r>
              <a:rPr lang="en-US" sz="2400">
                <a:latin typeface="Lustria"/>
                <a:ea typeface="Lustria"/>
                <a:cs typeface="Lustria"/>
                <a:sym typeface="Lustria"/>
              </a:rPr>
              <a:t>) + </a:t>
            </a:r>
            <a:r>
              <a:rPr lang="en-US" sz="2400" i="1">
                <a:latin typeface="Lustria"/>
                <a:ea typeface="Lustria"/>
                <a:cs typeface="Lustria"/>
                <a:sym typeface="Lustria"/>
              </a:rPr>
              <a:t>g</a:t>
            </a:r>
            <a:r>
              <a:rPr lang="en-US" sz="2400">
                <a:latin typeface="Lustria"/>
                <a:ea typeface="Lustria"/>
                <a:cs typeface="Lustria"/>
                <a:sym typeface="Lustria"/>
              </a:rPr>
              <a:t>(</a:t>
            </a:r>
            <a:r>
              <a:rPr lang="en-US" sz="2400" i="1">
                <a:latin typeface="Lustria"/>
                <a:ea typeface="Lustria"/>
                <a:cs typeface="Lustria"/>
                <a:sym typeface="Lustria"/>
              </a:rPr>
              <a:t>x</a:t>
            </a:r>
            <a:r>
              <a:rPr lang="en-US" sz="2400">
                <a:latin typeface="Lustria"/>
                <a:ea typeface="Lustria"/>
                <a:cs typeface="Lustria"/>
                <a:sym typeface="Lustria"/>
              </a:rPr>
              <a:t>) = </a:t>
            </a:r>
            <a:r>
              <a:rPr lang="en-US" sz="2400" i="1">
                <a:latin typeface="Lustria"/>
                <a:ea typeface="Lustria"/>
                <a:cs typeface="Lustria"/>
                <a:sym typeface="Lustria"/>
              </a:rPr>
              <a:t>x</a:t>
            </a:r>
            <a:r>
              <a:rPr lang="en-US" sz="2400" baseline="30000">
                <a:latin typeface="Lustria"/>
                <a:ea typeface="Lustria"/>
                <a:cs typeface="Lustria"/>
                <a:sym typeface="Lustria"/>
              </a:rPr>
              <a:t>3</a:t>
            </a:r>
            <a:r>
              <a:rPr lang="en-US" sz="2400">
                <a:latin typeface="Lustria"/>
                <a:ea typeface="Lustria"/>
                <a:cs typeface="Lustria"/>
                <a:sym typeface="Lustria"/>
              </a:rPr>
              <a:t> + 2</a:t>
            </a:r>
            <a:r>
              <a:rPr lang="en-US" sz="2400" i="1">
                <a:latin typeface="Lustria"/>
                <a:ea typeface="Lustria"/>
                <a:cs typeface="Lustria"/>
                <a:sym typeface="Lustria"/>
              </a:rPr>
              <a:t>x</a:t>
            </a:r>
            <a:r>
              <a:rPr lang="en-US" sz="2400" baseline="30000">
                <a:latin typeface="Lustria"/>
                <a:ea typeface="Lustria"/>
                <a:cs typeface="Lustria"/>
                <a:sym typeface="Lustria"/>
              </a:rPr>
              <a:t>2</a:t>
            </a:r>
            <a:r>
              <a:rPr lang="en-US" sz="2400">
                <a:latin typeface="Lustria"/>
                <a:ea typeface="Lustria"/>
                <a:cs typeface="Lustria"/>
                <a:sym typeface="Lustria"/>
              </a:rPr>
              <a:t> – </a:t>
            </a:r>
            <a:r>
              <a:rPr lang="en-US" sz="2400" i="1">
                <a:latin typeface="Lustria"/>
                <a:ea typeface="Lustria"/>
                <a:cs typeface="Lustria"/>
                <a:sym typeface="Lustria"/>
              </a:rPr>
              <a:t>x </a:t>
            </a:r>
            <a:r>
              <a:rPr lang="en-US" sz="2400">
                <a:latin typeface="Lustria"/>
                <a:ea typeface="Lustria"/>
                <a:cs typeface="Lustria"/>
                <a:sym typeface="Lustria"/>
              </a:rPr>
              <a:t>+ 3</a:t>
            </a:r>
            <a:endParaRPr/>
          </a:p>
          <a:p>
            <a:pPr marL="742950" lvl="1" indent="-285750" algn="l" rtl="0">
              <a:lnSpc>
                <a:spcPct val="90000"/>
              </a:lnSpc>
              <a:spcBef>
                <a:spcPts val="1000"/>
              </a:spcBef>
              <a:spcAft>
                <a:spcPts val="0"/>
              </a:spcAft>
              <a:buSzPts val="2400"/>
              <a:buFont typeface="Noto Sans Symbols"/>
              <a:buNone/>
            </a:pPr>
            <a:r>
              <a:rPr lang="en-US" sz="2400" i="1">
                <a:latin typeface="Lustria"/>
                <a:ea typeface="Lustria"/>
                <a:cs typeface="Lustria"/>
                <a:sym typeface="Lustria"/>
              </a:rPr>
              <a:t>f</a:t>
            </a:r>
            <a:r>
              <a:rPr lang="en-US" sz="2400">
                <a:latin typeface="Lustria"/>
                <a:ea typeface="Lustria"/>
                <a:cs typeface="Lustria"/>
                <a:sym typeface="Lustria"/>
              </a:rPr>
              <a:t>(</a:t>
            </a:r>
            <a:r>
              <a:rPr lang="en-US" sz="2400" i="1">
                <a:latin typeface="Lustria"/>
                <a:ea typeface="Lustria"/>
                <a:cs typeface="Lustria"/>
                <a:sym typeface="Lustria"/>
              </a:rPr>
              <a:t>x</a:t>
            </a:r>
            <a:r>
              <a:rPr lang="en-US" sz="2400">
                <a:latin typeface="Lustria"/>
                <a:ea typeface="Lustria"/>
                <a:cs typeface="Lustria"/>
                <a:sym typeface="Lustria"/>
              </a:rPr>
              <a:t>) – </a:t>
            </a:r>
            <a:r>
              <a:rPr lang="en-US" sz="2400" i="1">
                <a:latin typeface="Lustria"/>
                <a:ea typeface="Lustria"/>
                <a:cs typeface="Lustria"/>
                <a:sym typeface="Lustria"/>
              </a:rPr>
              <a:t>g</a:t>
            </a:r>
            <a:r>
              <a:rPr lang="en-US" sz="2400">
                <a:latin typeface="Lustria"/>
                <a:ea typeface="Lustria"/>
                <a:cs typeface="Lustria"/>
                <a:sym typeface="Lustria"/>
              </a:rPr>
              <a:t>(</a:t>
            </a:r>
            <a:r>
              <a:rPr lang="en-US" sz="2400" i="1">
                <a:latin typeface="Lustria"/>
                <a:ea typeface="Lustria"/>
                <a:cs typeface="Lustria"/>
                <a:sym typeface="Lustria"/>
              </a:rPr>
              <a:t>x</a:t>
            </a:r>
            <a:r>
              <a:rPr lang="en-US" sz="2400">
                <a:latin typeface="Lustria"/>
                <a:ea typeface="Lustria"/>
                <a:cs typeface="Lustria"/>
                <a:sym typeface="Lustria"/>
              </a:rPr>
              <a:t>) = </a:t>
            </a:r>
            <a:r>
              <a:rPr lang="en-US" sz="2400" i="1">
                <a:latin typeface="Lustria"/>
                <a:ea typeface="Lustria"/>
                <a:cs typeface="Lustria"/>
                <a:sym typeface="Lustria"/>
              </a:rPr>
              <a:t>x</a:t>
            </a:r>
            <a:r>
              <a:rPr lang="en-US" sz="2400" baseline="30000">
                <a:latin typeface="Lustria"/>
                <a:ea typeface="Lustria"/>
                <a:cs typeface="Lustria"/>
                <a:sym typeface="Lustria"/>
              </a:rPr>
              <a:t>3</a:t>
            </a:r>
            <a:r>
              <a:rPr lang="en-US" sz="2400">
                <a:latin typeface="Lustria"/>
                <a:ea typeface="Lustria"/>
                <a:cs typeface="Lustria"/>
                <a:sym typeface="Lustria"/>
              </a:rPr>
              <a:t> + </a:t>
            </a:r>
            <a:r>
              <a:rPr lang="en-US" sz="2400" i="1">
                <a:latin typeface="Lustria"/>
                <a:ea typeface="Lustria"/>
                <a:cs typeface="Lustria"/>
                <a:sym typeface="Lustria"/>
              </a:rPr>
              <a:t>x </a:t>
            </a:r>
            <a:r>
              <a:rPr lang="en-US" sz="2400">
                <a:latin typeface="Lustria"/>
                <a:ea typeface="Lustria"/>
                <a:cs typeface="Lustria"/>
                <a:sym typeface="Lustria"/>
              </a:rPr>
              <a:t>+ 1</a:t>
            </a:r>
            <a:endParaRPr/>
          </a:p>
          <a:p>
            <a:pPr marL="742950" lvl="1" indent="-285750" algn="l" rtl="0">
              <a:lnSpc>
                <a:spcPct val="90000"/>
              </a:lnSpc>
              <a:spcBef>
                <a:spcPts val="1000"/>
              </a:spcBef>
              <a:spcAft>
                <a:spcPts val="0"/>
              </a:spcAft>
              <a:buSzPts val="2400"/>
              <a:buFont typeface="Noto Sans Symbols"/>
              <a:buNone/>
            </a:pPr>
            <a:r>
              <a:rPr lang="en-US" sz="2400" i="1">
                <a:latin typeface="Lustria"/>
                <a:ea typeface="Lustria"/>
                <a:cs typeface="Lustria"/>
                <a:sym typeface="Lustria"/>
              </a:rPr>
              <a:t>f</a:t>
            </a:r>
            <a:r>
              <a:rPr lang="en-US" sz="2400">
                <a:latin typeface="Lustria"/>
                <a:ea typeface="Lustria"/>
                <a:cs typeface="Lustria"/>
                <a:sym typeface="Lustria"/>
              </a:rPr>
              <a:t>(</a:t>
            </a:r>
            <a:r>
              <a:rPr lang="en-US" sz="2400" i="1">
                <a:latin typeface="Lustria"/>
                <a:ea typeface="Lustria"/>
                <a:cs typeface="Lustria"/>
                <a:sym typeface="Lustria"/>
              </a:rPr>
              <a:t>x</a:t>
            </a:r>
            <a:r>
              <a:rPr lang="en-US" sz="2400">
                <a:latin typeface="Lustria"/>
                <a:ea typeface="Lustria"/>
                <a:cs typeface="Lustria"/>
                <a:sym typeface="Lustria"/>
              </a:rPr>
              <a:t>) x </a:t>
            </a:r>
            <a:r>
              <a:rPr lang="en-US" sz="2400" i="1">
                <a:latin typeface="Lustria"/>
                <a:ea typeface="Lustria"/>
                <a:cs typeface="Lustria"/>
                <a:sym typeface="Lustria"/>
              </a:rPr>
              <a:t>g</a:t>
            </a:r>
            <a:r>
              <a:rPr lang="en-US" sz="2400">
                <a:latin typeface="Lustria"/>
                <a:ea typeface="Lustria"/>
                <a:cs typeface="Lustria"/>
                <a:sym typeface="Lustria"/>
              </a:rPr>
              <a:t>(</a:t>
            </a:r>
            <a:r>
              <a:rPr lang="en-US" sz="2400" i="1">
                <a:latin typeface="Lustria"/>
                <a:ea typeface="Lustria"/>
                <a:cs typeface="Lustria"/>
                <a:sym typeface="Lustria"/>
              </a:rPr>
              <a:t>x</a:t>
            </a:r>
            <a:r>
              <a:rPr lang="en-US" sz="2400">
                <a:latin typeface="Lustria"/>
                <a:ea typeface="Lustria"/>
                <a:cs typeface="Lustria"/>
                <a:sym typeface="Lustria"/>
              </a:rPr>
              <a:t>) = </a:t>
            </a:r>
            <a:r>
              <a:rPr lang="en-US" sz="2400" i="1">
                <a:latin typeface="Lustria"/>
                <a:ea typeface="Lustria"/>
                <a:cs typeface="Lustria"/>
                <a:sym typeface="Lustria"/>
              </a:rPr>
              <a:t>x</a:t>
            </a:r>
            <a:r>
              <a:rPr lang="en-US" sz="2400" baseline="30000">
                <a:latin typeface="Lustria"/>
                <a:ea typeface="Lustria"/>
                <a:cs typeface="Lustria"/>
                <a:sym typeface="Lustria"/>
              </a:rPr>
              <a:t>5</a:t>
            </a:r>
            <a:r>
              <a:rPr lang="en-US" sz="2400">
                <a:latin typeface="Lustria"/>
                <a:ea typeface="Lustria"/>
                <a:cs typeface="Lustria"/>
                <a:sym typeface="Lustria"/>
              </a:rPr>
              <a:t> + 3</a:t>
            </a:r>
            <a:r>
              <a:rPr lang="en-US" sz="2400" i="1">
                <a:latin typeface="Lustria"/>
                <a:ea typeface="Lustria"/>
                <a:cs typeface="Lustria"/>
                <a:sym typeface="Lustria"/>
              </a:rPr>
              <a:t>x</a:t>
            </a:r>
            <a:r>
              <a:rPr lang="en-US" sz="2400" baseline="30000">
                <a:latin typeface="Lustria"/>
                <a:ea typeface="Lustria"/>
                <a:cs typeface="Lustria"/>
                <a:sym typeface="Lustria"/>
              </a:rPr>
              <a:t>2</a:t>
            </a:r>
            <a:r>
              <a:rPr lang="en-US" sz="2400">
                <a:latin typeface="Lustria"/>
                <a:ea typeface="Lustria"/>
                <a:cs typeface="Lustria"/>
                <a:sym typeface="Lustria"/>
              </a:rPr>
              <a:t> – 2</a:t>
            </a:r>
            <a:r>
              <a:rPr lang="en-US" sz="2400" i="1">
                <a:latin typeface="Lustria"/>
                <a:ea typeface="Lustria"/>
                <a:cs typeface="Lustria"/>
                <a:sym typeface="Lustria"/>
              </a:rPr>
              <a:t>x </a:t>
            </a:r>
            <a:r>
              <a:rPr lang="en-US" sz="2400">
                <a:latin typeface="Lustria"/>
                <a:ea typeface="Lustria"/>
                <a:cs typeface="Lustria"/>
                <a:sym typeface="Lustria"/>
              </a:rPr>
              <a:t>+ 2</a:t>
            </a:r>
            <a:endParaRPr/>
          </a:p>
          <a:p>
            <a:pPr marL="457200" lvl="1" indent="0" algn="l" rtl="0">
              <a:lnSpc>
                <a:spcPct val="90000"/>
              </a:lnSpc>
              <a:spcBef>
                <a:spcPts val="1000"/>
              </a:spcBef>
              <a:spcAft>
                <a:spcPts val="0"/>
              </a:spcAft>
              <a:buSzPts val="2400"/>
              <a:buNone/>
            </a:pPr>
            <a:r>
              <a:rPr lang="en-US" sz="2400" i="1">
                <a:latin typeface="Lustria"/>
                <a:ea typeface="Lustria"/>
                <a:cs typeface="Lustria"/>
                <a:sym typeface="Lustria"/>
              </a:rPr>
              <a:t>f</a:t>
            </a:r>
            <a:r>
              <a:rPr lang="en-US" sz="2400">
                <a:latin typeface="Lustria"/>
                <a:ea typeface="Lustria"/>
                <a:cs typeface="Lustria"/>
                <a:sym typeface="Lustria"/>
              </a:rPr>
              <a:t>(</a:t>
            </a:r>
            <a:r>
              <a:rPr lang="en-US" sz="2400" i="1">
                <a:latin typeface="Lustria"/>
                <a:ea typeface="Lustria"/>
                <a:cs typeface="Lustria"/>
                <a:sym typeface="Lustria"/>
              </a:rPr>
              <a:t>x</a:t>
            </a:r>
            <a:r>
              <a:rPr lang="en-US" sz="2400">
                <a:latin typeface="Lustria"/>
                <a:ea typeface="Lustria"/>
                <a:cs typeface="Lustria"/>
                <a:sym typeface="Lustria"/>
              </a:rPr>
              <a:t>) / </a:t>
            </a:r>
            <a:r>
              <a:rPr lang="en-US" sz="2400" i="1">
                <a:latin typeface="Lustria"/>
                <a:ea typeface="Lustria"/>
                <a:cs typeface="Lustria"/>
                <a:sym typeface="Lustria"/>
              </a:rPr>
              <a:t>g</a:t>
            </a:r>
            <a:r>
              <a:rPr lang="en-US" sz="2400">
                <a:latin typeface="Lustria"/>
                <a:ea typeface="Lustria"/>
                <a:cs typeface="Lustria"/>
                <a:sym typeface="Lustria"/>
              </a:rPr>
              <a:t>(</a:t>
            </a:r>
            <a:r>
              <a:rPr lang="en-US" sz="2400" i="1">
                <a:latin typeface="Lustria"/>
                <a:ea typeface="Lustria"/>
                <a:cs typeface="Lustria"/>
                <a:sym typeface="Lustria"/>
              </a:rPr>
              <a:t>x</a:t>
            </a:r>
            <a:r>
              <a:rPr lang="en-US" sz="2400">
                <a:latin typeface="Lustria"/>
                <a:ea typeface="Lustria"/>
                <a:cs typeface="Lustria"/>
                <a:sym typeface="Lustria"/>
              </a:rPr>
              <a:t>) = (x+2) , r = x</a:t>
            </a:r>
            <a:endParaRPr sz="2400">
              <a:latin typeface="Lustria"/>
              <a:ea typeface="Lustria"/>
              <a:cs typeface="Lustria"/>
              <a:sym typeface="Lustria"/>
            </a:endParaRPr>
          </a:p>
          <a:p>
            <a:pPr marL="742950" lvl="1" indent="-133350" algn="l" rtl="0">
              <a:lnSpc>
                <a:spcPct val="90000"/>
              </a:lnSpc>
              <a:spcBef>
                <a:spcPts val="1000"/>
              </a:spcBef>
              <a:spcAft>
                <a:spcPts val="0"/>
              </a:spcAft>
              <a:buSzPts val="2400"/>
              <a:buNone/>
            </a:pPr>
            <a:endParaRPr sz="2400">
              <a:latin typeface="Lustria"/>
              <a:ea typeface="Lustria"/>
              <a:cs typeface="Lustria"/>
              <a:sym typeface="Lustria"/>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82"/>
        <p:cNvGrpSpPr/>
        <p:nvPr/>
      </p:nvGrpSpPr>
      <p:grpSpPr>
        <a:xfrm>
          <a:off x="0" y="0"/>
          <a:ext cx="0" cy="0"/>
          <a:chOff x="0" y="0"/>
          <a:chExt cx="0" cy="0"/>
        </a:xfrm>
      </p:grpSpPr>
      <p:sp>
        <p:nvSpPr>
          <p:cNvPr id="483" name="Google Shape;483;p43"/>
          <p:cNvSpPr txBox="1">
            <a:spLocks noGrp="1"/>
          </p:cNvSpPr>
          <p:nvPr>
            <p:ph type="title"/>
          </p:nvPr>
        </p:nvSpPr>
        <p:spPr>
          <a:xfrm>
            <a:off x="1576925" y="504037"/>
            <a:ext cx="8911687" cy="1280890"/>
          </a:xfrm>
          <a:prstGeom prst="rect">
            <a:avLst/>
          </a:prstGeom>
          <a:noFill/>
          <a:ln>
            <a:noFill/>
          </a:ln>
        </p:spPr>
        <p:txBody>
          <a:bodyPr spcFirstLastPara="1" wrap="square" lIns="91425" tIns="45700" rIns="91425" bIns="45700" anchor="t" anchorCtr="0">
            <a:normAutofit fontScale="90000"/>
          </a:bodyPr>
          <a:lstStyle/>
          <a:p>
            <a:pPr marL="0" lvl="0" indent="0" algn="l" rtl="0">
              <a:spcBef>
                <a:spcPts val="0"/>
              </a:spcBef>
              <a:spcAft>
                <a:spcPts val="0"/>
              </a:spcAft>
              <a:buClr>
                <a:srgbClr val="262626"/>
              </a:buClr>
              <a:buSzPct val="100000"/>
              <a:buFont typeface="Algerian"/>
              <a:buNone/>
            </a:pPr>
            <a:r>
              <a:rPr lang="en-US" sz="4000">
                <a:latin typeface="Algerian"/>
                <a:ea typeface="Algerian"/>
                <a:cs typeface="Algerian"/>
                <a:sym typeface="Algerian"/>
              </a:rPr>
              <a:t>2. Polynomial Arithmetic with Modulo Coefficients</a:t>
            </a:r>
            <a:endParaRPr sz="4000">
              <a:latin typeface="Algerian"/>
              <a:ea typeface="Algerian"/>
              <a:cs typeface="Algerian"/>
              <a:sym typeface="Algerian"/>
            </a:endParaRPr>
          </a:p>
        </p:txBody>
      </p:sp>
      <p:sp>
        <p:nvSpPr>
          <p:cNvPr id="484" name="Google Shape;484;p43"/>
          <p:cNvSpPr txBox="1">
            <a:spLocks noGrp="1"/>
          </p:cNvSpPr>
          <p:nvPr>
            <p:ph type="body" idx="1"/>
          </p:nvPr>
        </p:nvSpPr>
        <p:spPr>
          <a:xfrm>
            <a:off x="1576924" y="2041236"/>
            <a:ext cx="10162493" cy="3777622"/>
          </a:xfrm>
          <a:prstGeom prst="rect">
            <a:avLst/>
          </a:prstGeom>
          <a:noFill/>
          <a:ln>
            <a:noFill/>
          </a:ln>
        </p:spPr>
        <p:txBody>
          <a:bodyPr spcFirstLastPara="1" wrap="square" lIns="91425" tIns="45700" rIns="91425" bIns="45700" anchor="t" anchorCtr="0">
            <a:noAutofit/>
          </a:bodyPr>
          <a:lstStyle/>
          <a:p>
            <a:pPr marL="342900" lvl="0" indent="-342900" algn="l" rtl="0">
              <a:lnSpc>
                <a:spcPct val="90000"/>
              </a:lnSpc>
              <a:spcBef>
                <a:spcPts val="0"/>
              </a:spcBef>
              <a:spcAft>
                <a:spcPts val="0"/>
              </a:spcAft>
              <a:buSzPts val="2400"/>
              <a:buChar char="🠶"/>
            </a:pPr>
            <a:r>
              <a:rPr lang="en-US" sz="2400">
                <a:latin typeface="Lustria"/>
                <a:ea typeface="Lustria"/>
                <a:cs typeface="Lustria"/>
                <a:sym typeface="Lustria"/>
              </a:rPr>
              <a:t>Polynomials where coefficients are elements of some field F </a:t>
            </a:r>
            <a:endParaRPr/>
          </a:p>
          <a:p>
            <a:pPr marL="342900" lvl="0" indent="-342900" algn="l" rtl="0">
              <a:lnSpc>
                <a:spcPct val="90000"/>
              </a:lnSpc>
              <a:spcBef>
                <a:spcPts val="1000"/>
              </a:spcBef>
              <a:spcAft>
                <a:spcPts val="0"/>
              </a:spcAft>
              <a:buSzPts val="2400"/>
              <a:buChar char="🠶"/>
            </a:pPr>
            <a:r>
              <a:rPr lang="en-US" sz="2400">
                <a:latin typeface="Lustria"/>
                <a:ea typeface="Lustria"/>
                <a:cs typeface="Lustria"/>
                <a:sym typeface="Lustria"/>
              </a:rPr>
              <a:t>when computing value of each coefficient do calculation modulo some value</a:t>
            </a:r>
            <a:endParaRPr/>
          </a:p>
          <a:p>
            <a:pPr marL="742950" lvl="1" indent="-285750" algn="l" rtl="0">
              <a:lnSpc>
                <a:spcPct val="90000"/>
              </a:lnSpc>
              <a:spcBef>
                <a:spcPts val="1000"/>
              </a:spcBef>
              <a:spcAft>
                <a:spcPts val="0"/>
              </a:spcAft>
              <a:buSzPts val="2400"/>
              <a:buChar char="🠶"/>
            </a:pPr>
            <a:r>
              <a:rPr lang="en-US" sz="2400">
                <a:latin typeface="Lustria"/>
                <a:ea typeface="Lustria"/>
                <a:cs typeface="Lustria"/>
                <a:sym typeface="Lustria"/>
              </a:rPr>
              <a:t>forms a polynomial ring</a:t>
            </a:r>
            <a:endParaRPr/>
          </a:p>
          <a:p>
            <a:pPr marL="342900" lvl="0" indent="-342900" algn="l" rtl="0">
              <a:lnSpc>
                <a:spcPct val="90000"/>
              </a:lnSpc>
              <a:spcBef>
                <a:spcPts val="1000"/>
              </a:spcBef>
              <a:spcAft>
                <a:spcPts val="0"/>
              </a:spcAft>
              <a:buSzPts val="2400"/>
              <a:buChar char="🠶"/>
            </a:pPr>
            <a:r>
              <a:rPr lang="en-US" sz="2400">
                <a:latin typeface="Lustria"/>
                <a:ea typeface="Lustria"/>
                <a:cs typeface="Lustria"/>
                <a:sym typeface="Lustria"/>
              </a:rPr>
              <a:t>could be modulo any prime</a:t>
            </a:r>
            <a:endParaRPr/>
          </a:p>
          <a:p>
            <a:pPr marL="342900" lvl="0" indent="-342900" algn="l" rtl="0">
              <a:lnSpc>
                <a:spcPct val="90000"/>
              </a:lnSpc>
              <a:spcBef>
                <a:spcPts val="1000"/>
              </a:spcBef>
              <a:spcAft>
                <a:spcPts val="0"/>
              </a:spcAft>
              <a:buSzPts val="2400"/>
              <a:buChar char="🠶"/>
            </a:pPr>
            <a:r>
              <a:rPr lang="en-US" sz="2400">
                <a:latin typeface="Lustria"/>
                <a:ea typeface="Lustria"/>
                <a:cs typeface="Lustria"/>
                <a:sym typeface="Lustria"/>
              </a:rPr>
              <a:t>but we are most interested in mod 2</a:t>
            </a:r>
            <a:endParaRPr/>
          </a:p>
          <a:p>
            <a:pPr marL="742950" lvl="1" indent="-285750" algn="l" rtl="0">
              <a:lnSpc>
                <a:spcPct val="90000"/>
              </a:lnSpc>
              <a:spcBef>
                <a:spcPts val="1000"/>
              </a:spcBef>
              <a:spcAft>
                <a:spcPts val="0"/>
              </a:spcAft>
              <a:buSzPts val="2400"/>
              <a:buChar char="🠶"/>
            </a:pPr>
            <a:r>
              <a:rPr lang="en-US" sz="2400">
                <a:latin typeface="Lustria"/>
                <a:ea typeface="Lustria"/>
                <a:cs typeface="Lustria"/>
                <a:sym typeface="Lustria"/>
              </a:rPr>
              <a:t>ie all coefficients are 0 or 1</a:t>
            </a:r>
            <a:endParaRPr/>
          </a:p>
          <a:p>
            <a:pPr marL="742950" lvl="1" indent="-285750" algn="l" rtl="0">
              <a:lnSpc>
                <a:spcPct val="90000"/>
              </a:lnSpc>
              <a:spcBef>
                <a:spcPts val="1000"/>
              </a:spcBef>
              <a:spcAft>
                <a:spcPts val="0"/>
              </a:spcAft>
              <a:buSzPts val="2400"/>
              <a:buChar char="🠶"/>
            </a:pPr>
            <a:r>
              <a:rPr lang="en-US" sz="2400">
                <a:latin typeface="Lustria"/>
                <a:ea typeface="Lustria"/>
                <a:cs typeface="Lustria"/>
                <a:sym typeface="Lustria"/>
              </a:rPr>
              <a:t>eg. let </a:t>
            </a:r>
            <a:r>
              <a:rPr lang="en-US" sz="2400" i="1">
                <a:latin typeface="Lustria"/>
                <a:ea typeface="Lustria"/>
                <a:cs typeface="Lustria"/>
                <a:sym typeface="Lustria"/>
              </a:rPr>
              <a:t>f</a:t>
            </a:r>
            <a:r>
              <a:rPr lang="en-US" sz="2400">
                <a:latin typeface="Lustria"/>
                <a:ea typeface="Lustria"/>
                <a:cs typeface="Lustria"/>
                <a:sym typeface="Lustria"/>
              </a:rPr>
              <a:t>(</a:t>
            </a:r>
            <a:r>
              <a:rPr lang="en-US" sz="2400" i="1">
                <a:latin typeface="Lustria"/>
                <a:ea typeface="Lustria"/>
                <a:cs typeface="Lustria"/>
                <a:sym typeface="Lustria"/>
              </a:rPr>
              <a:t>x</a:t>
            </a:r>
            <a:r>
              <a:rPr lang="en-US" sz="2400">
                <a:latin typeface="Lustria"/>
                <a:ea typeface="Lustria"/>
                <a:cs typeface="Lustria"/>
                <a:sym typeface="Lustria"/>
              </a:rPr>
              <a:t>) = </a:t>
            </a:r>
            <a:r>
              <a:rPr lang="en-US" sz="2400" i="1">
                <a:latin typeface="Lustria"/>
                <a:ea typeface="Lustria"/>
                <a:cs typeface="Lustria"/>
                <a:sym typeface="Lustria"/>
              </a:rPr>
              <a:t>x</a:t>
            </a:r>
            <a:r>
              <a:rPr lang="en-US" sz="2400" baseline="30000">
                <a:latin typeface="Lustria"/>
                <a:ea typeface="Lustria"/>
                <a:cs typeface="Lustria"/>
                <a:sym typeface="Lustria"/>
              </a:rPr>
              <a:t>3</a:t>
            </a:r>
            <a:r>
              <a:rPr lang="en-US" sz="2400">
                <a:latin typeface="Lustria"/>
                <a:ea typeface="Lustria"/>
                <a:cs typeface="Lustria"/>
                <a:sym typeface="Lustria"/>
              </a:rPr>
              <a:t> + </a:t>
            </a:r>
            <a:r>
              <a:rPr lang="en-US" sz="2400" i="1">
                <a:latin typeface="Lustria"/>
                <a:ea typeface="Lustria"/>
                <a:cs typeface="Lustria"/>
                <a:sym typeface="Lustria"/>
              </a:rPr>
              <a:t>x</a:t>
            </a:r>
            <a:r>
              <a:rPr lang="en-US" sz="2400" baseline="30000">
                <a:latin typeface="Lustria"/>
                <a:ea typeface="Lustria"/>
                <a:cs typeface="Lustria"/>
                <a:sym typeface="Lustria"/>
              </a:rPr>
              <a:t>2</a:t>
            </a:r>
            <a:r>
              <a:rPr lang="en-US" sz="2400">
                <a:latin typeface="Lustria"/>
                <a:ea typeface="Lustria"/>
                <a:cs typeface="Lustria"/>
                <a:sym typeface="Lustria"/>
              </a:rPr>
              <a:t> and </a:t>
            </a:r>
            <a:r>
              <a:rPr lang="en-US" sz="2400" i="1">
                <a:latin typeface="Lustria"/>
                <a:ea typeface="Lustria"/>
                <a:cs typeface="Lustria"/>
                <a:sym typeface="Lustria"/>
              </a:rPr>
              <a:t>g</a:t>
            </a:r>
            <a:r>
              <a:rPr lang="en-US" sz="2400">
                <a:latin typeface="Lustria"/>
                <a:ea typeface="Lustria"/>
                <a:cs typeface="Lustria"/>
                <a:sym typeface="Lustria"/>
              </a:rPr>
              <a:t>(</a:t>
            </a:r>
            <a:r>
              <a:rPr lang="en-US" sz="2400" i="1">
                <a:latin typeface="Lustria"/>
                <a:ea typeface="Lustria"/>
                <a:cs typeface="Lustria"/>
                <a:sym typeface="Lustria"/>
              </a:rPr>
              <a:t>x</a:t>
            </a:r>
            <a:r>
              <a:rPr lang="en-US" sz="2400">
                <a:latin typeface="Lustria"/>
                <a:ea typeface="Lustria"/>
                <a:cs typeface="Lustria"/>
                <a:sym typeface="Lustria"/>
              </a:rPr>
              <a:t>) = </a:t>
            </a:r>
            <a:r>
              <a:rPr lang="en-US" sz="2400" i="1">
                <a:latin typeface="Lustria"/>
                <a:ea typeface="Lustria"/>
                <a:cs typeface="Lustria"/>
                <a:sym typeface="Lustria"/>
              </a:rPr>
              <a:t>x</a:t>
            </a:r>
            <a:r>
              <a:rPr lang="en-US" sz="2400" baseline="30000">
                <a:latin typeface="Lustria"/>
                <a:ea typeface="Lustria"/>
                <a:cs typeface="Lustria"/>
                <a:sym typeface="Lustria"/>
              </a:rPr>
              <a:t>2</a:t>
            </a:r>
            <a:r>
              <a:rPr lang="en-US" sz="2400">
                <a:latin typeface="Lustria"/>
                <a:ea typeface="Lustria"/>
                <a:cs typeface="Lustria"/>
                <a:sym typeface="Lustria"/>
              </a:rPr>
              <a:t> + </a:t>
            </a:r>
            <a:r>
              <a:rPr lang="en-US" sz="2400" i="1">
                <a:latin typeface="Lustria"/>
                <a:ea typeface="Lustria"/>
                <a:cs typeface="Lustria"/>
                <a:sym typeface="Lustria"/>
              </a:rPr>
              <a:t>x </a:t>
            </a:r>
            <a:r>
              <a:rPr lang="en-US" sz="2400">
                <a:latin typeface="Lustria"/>
                <a:ea typeface="Lustria"/>
                <a:cs typeface="Lustria"/>
                <a:sym typeface="Lustria"/>
              </a:rPr>
              <a:t>+ 1</a:t>
            </a:r>
            <a:endParaRPr/>
          </a:p>
          <a:p>
            <a:pPr marL="742950" lvl="1" indent="-285750" algn="l" rtl="0">
              <a:lnSpc>
                <a:spcPct val="90000"/>
              </a:lnSpc>
              <a:spcBef>
                <a:spcPts val="1000"/>
              </a:spcBef>
              <a:spcAft>
                <a:spcPts val="0"/>
              </a:spcAft>
              <a:buSzPts val="2400"/>
              <a:buFont typeface="Noto Sans Symbols"/>
              <a:buNone/>
            </a:pPr>
            <a:r>
              <a:rPr lang="en-US" sz="2400" i="1">
                <a:latin typeface="Lustria"/>
                <a:ea typeface="Lustria"/>
                <a:cs typeface="Lustria"/>
                <a:sym typeface="Lustria"/>
              </a:rPr>
              <a:t>			f</a:t>
            </a:r>
            <a:r>
              <a:rPr lang="en-US" sz="2400">
                <a:latin typeface="Lustria"/>
                <a:ea typeface="Lustria"/>
                <a:cs typeface="Lustria"/>
                <a:sym typeface="Lustria"/>
              </a:rPr>
              <a:t>(</a:t>
            </a:r>
            <a:r>
              <a:rPr lang="en-US" sz="2400" i="1">
                <a:latin typeface="Lustria"/>
                <a:ea typeface="Lustria"/>
                <a:cs typeface="Lustria"/>
                <a:sym typeface="Lustria"/>
              </a:rPr>
              <a:t>x</a:t>
            </a:r>
            <a:r>
              <a:rPr lang="en-US" sz="2400">
                <a:latin typeface="Lustria"/>
                <a:ea typeface="Lustria"/>
                <a:cs typeface="Lustria"/>
                <a:sym typeface="Lustria"/>
              </a:rPr>
              <a:t>) + </a:t>
            </a:r>
            <a:r>
              <a:rPr lang="en-US" sz="2400" i="1">
                <a:latin typeface="Lustria"/>
                <a:ea typeface="Lustria"/>
                <a:cs typeface="Lustria"/>
                <a:sym typeface="Lustria"/>
              </a:rPr>
              <a:t>g</a:t>
            </a:r>
            <a:r>
              <a:rPr lang="en-US" sz="2400">
                <a:latin typeface="Lustria"/>
                <a:ea typeface="Lustria"/>
                <a:cs typeface="Lustria"/>
                <a:sym typeface="Lustria"/>
              </a:rPr>
              <a:t>(</a:t>
            </a:r>
            <a:r>
              <a:rPr lang="en-US" sz="2400" i="1">
                <a:latin typeface="Lustria"/>
                <a:ea typeface="Lustria"/>
                <a:cs typeface="Lustria"/>
                <a:sym typeface="Lustria"/>
              </a:rPr>
              <a:t>x</a:t>
            </a:r>
            <a:r>
              <a:rPr lang="en-US" sz="2400">
                <a:latin typeface="Lustria"/>
                <a:ea typeface="Lustria"/>
                <a:cs typeface="Lustria"/>
                <a:sym typeface="Lustria"/>
              </a:rPr>
              <a:t>) = </a:t>
            </a:r>
            <a:r>
              <a:rPr lang="en-US" sz="2400" i="1">
                <a:latin typeface="Lustria"/>
                <a:ea typeface="Lustria"/>
                <a:cs typeface="Lustria"/>
                <a:sym typeface="Lustria"/>
              </a:rPr>
              <a:t>x</a:t>
            </a:r>
            <a:r>
              <a:rPr lang="en-US" sz="2400" baseline="30000">
                <a:latin typeface="Lustria"/>
                <a:ea typeface="Lustria"/>
                <a:cs typeface="Lustria"/>
                <a:sym typeface="Lustria"/>
              </a:rPr>
              <a:t>3</a:t>
            </a:r>
            <a:r>
              <a:rPr lang="en-US" sz="2400">
                <a:latin typeface="Lustria"/>
                <a:ea typeface="Lustria"/>
                <a:cs typeface="Lustria"/>
                <a:sym typeface="Lustria"/>
              </a:rPr>
              <a:t> + </a:t>
            </a:r>
            <a:r>
              <a:rPr lang="en-US" sz="2400" i="1">
                <a:latin typeface="Lustria"/>
                <a:ea typeface="Lustria"/>
                <a:cs typeface="Lustria"/>
                <a:sym typeface="Lustria"/>
              </a:rPr>
              <a:t>x </a:t>
            </a:r>
            <a:r>
              <a:rPr lang="en-US" sz="2400">
                <a:latin typeface="Lustria"/>
                <a:ea typeface="Lustria"/>
                <a:cs typeface="Lustria"/>
                <a:sym typeface="Lustria"/>
              </a:rPr>
              <a:t>+ 1</a:t>
            </a:r>
            <a:endParaRPr/>
          </a:p>
          <a:p>
            <a:pPr marL="742950" lvl="1" indent="-285750" algn="l" rtl="0">
              <a:lnSpc>
                <a:spcPct val="90000"/>
              </a:lnSpc>
              <a:spcBef>
                <a:spcPts val="1000"/>
              </a:spcBef>
              <a:spcAft>
                <a:spcPts val="0"/>
              </a:spcAft>
              <a:buSzPts val="2400"/>
              <a:buFont typeface="Noto Sans Symbols"/>
              <a:buNone/>
            </a:pPr>
            <a:r>
              <a:rPr lang="en-US" sz="2400" i="1">
                <a:latin typeface="Lustria"/>
                <a:ea typeface="Lustria"/>
                <a:cs typeface="Lustria"/>
                <a:sym typeface="Lustria"/>
              </a:rPr>
              <a:t>			f</a:t>
            </a:r>
            <a:r>
              <a:rPr lang="en-US" sz="2400">
                <a:latin typeface="Lustria"/>
                <a:ea typeface="Lustria"/>
                <a:cs typeface="Lustria"/>
                <a:sym typeface="Lustria"/>
              </a:rPr>
              <a:t>(</a:t>
            </a:r>
            <a:r>
              <a:rPr lang="en-US" sz="2400" i="1">
                <a:latin typeface="Lustria"/>
                <a:ea typeface="Lustria"/>
                <a:cs typeface="Lustria"/>
                <a:sym typeface="Lustria"/>
              </a:rPr>
              <a:t>x</a:t>
            </a:r>
            <a:r>
              <a:rPr lang="en-US" sz="2400">
                <a:latin typeface="Lustria"/>
                <a:ea typeface="Lustria"/>
                <a:cs typeface="Lustria"/>
                <a:sym typeface="Lustria"/>
              </a:rPr>
              <a:t>) x </a:t>
            </a:r>
            <a:r>
              <a:rPr lang="en-US" sz="2400" i="1">
                <a:latin typeface="Lustria"/>
                <a:ea typeface="Lustria"/>
                <a:cs typeface="Lustria"/>
                <a:sym typeface="Lustria"/>
              </a:rPr>
              <a:t>g</a:t>
            </a:r>
            <a:r>
              <a:rPr lang="en-US" sz="2400">
                <a:latin typeface="Lustria"/>
                <a:ea typeface="Lustria"/>
                <a:cs typeface="Lustria"/>
                <a:sym typeface="Lustria"/>
              </a:rPr>
              <a:t>(</a:t>
            </a:r>
            <a:r>
              <a:rPr lang="en-US" sz="2400" i="1">
                <a:latin typeface="Lustria"/>
                <a:ea typeface="Lustria"/>
                <a:cs typeface="Lustria"/>
                <a:sym typeface="Lustria"/>
              </a:rPr>
              <a:t>x</a:t>
            </a:r>
            <a:r>
              <a:rPr lang="en-US" sz="2400">
                <a:latin typeface="Lustria"/>
                <a:ea typeface="Lustria"/>
                <a:cs typeface="Lustria"/>
                <a:sym typeface="Lustria"/>
              </a:rPr>
              <a:t>) = </a:t>
            </a:r>
            <a:r>
              <a:rPr lang="en-US" sz="2400" i="1">
                <a:latin typeface="Lustria"/>
                <a:ea typeface="Lustria"/>
                <a:cs typeface="Lustria"/>
                <a:sym typeface="Lustria"/>
              </a:rPr>
              <a:t>x</a:t>
            </a:r>
            <a:r>
              <a:rPr lang="en-US" sz="2400" baseline="30000">
                <a:latin typeface="Lustria"/>
                <a:ea typeface="Lustria"/>
                <a:cs typeface="Lustria"/>
                <a:sym typeface="Lustria"/>
              </a:rPr>
              <a:t>5</a:t>
            </a:r>
            <a:r>
              <a:rPr lang="en-US" sz="2400">
                <a:latin typeface="Lustria"/>
                <a:ea typeface="Lustria"/>
                <a:cs typeface="Lustria"/>
                <a:sym typeface="Lustria"/>
              </a:rPr>
              <a:t> + </a:t>
            </a:r>
            <a:r>
              <a:rPr lang="en-US" sz="2400" i="1">
                <a:latin typeface="Lustria"/>
                <a:ea typeface="Lustria"/>
                <a:cs typeface="Lustria"/>
                <a:sym typeface="Lustria"/>
              </a:rPr>
              <a:t>x</a:t>
            </a:r>
            <a:r>
              <a:rPr lang="en-US" sz="2400" baseline="30000">
                <a:latin typeface="Lustria"/>
                <a:ea typeface="Lustria"/>
                <a:cs typeface="Lustria"/>
                <a:sym typeface="Lustria"/>
              </a:rPr>
              <a:t>2</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sp>
        <p:nvSpPr>
          <p:cNvPr id="490" name="Google Shape;490;p44"/>
          <p:cNvSpPr txBox="1">
            <a:spLocks noGrp="1"/>
          </p:cNvSpPr>
          <p:nvPr>
            <p:ph type="title"/>
          </p:nvPr>
        </p:nvSpPr>
        <p:spPr>
          <a:xfrm>
            <a:off x="1715470" y="651819"/>
            <a:ext cx="8911687" cy="128089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rgbClr val="262626"/>
              </a:buClr>
              <a:buSzPts val="3600"/>
              <a:buFont typeface="Algerian"/>
              <a:buNone/>
            </a:pPr>
            <a:r>
              <a:rPr lang="en-US">
                <a:latin typeface="Algerian"/>
                <a:ea typeface="Algerian"/>
                <a:cs typeface="Algerian"/>
                <a:sym typeface="Algerian"/>
              </a:rPr>
              <a:t>Polynomial Division</a:t>
            </a:r>
            <a:endParaRPr>
              <a:latin typeface="Algerian"/>
              <a:ea typeface="Algerian"/>
              <a:cs typeface="Algerian"/>
              <a:sym typeface="Algerian"/>
            </a:endParaRPr>
          </a:p>
        </p:txBody>
      </p:sp>
      <p:sp>
        <p:nvSpPr>
          <p:cNvPr id="491" name="Google Shape;491;p44"/>
          <p:cNvSpPr txBox="1">
            <a:spLocks noGrp="1"/>
          </p:cNvSpPr>
          <p:nvPr>
            <p:ph type="body" idx="1"/>
          </p:nvPr>
        </p:nvSpPr>
        <p:spPr>
          <a:xfrm>
            <a:off x="2182812" y="1477818"/>
            <a:ext cx="8915400" cy="3777622"/>
          </a:xfrm>
          <a:prstGeom prst="rect">
            <a:avLst/>
          </a:prstGeom>
          <a:noFill/>
          <a:ln>
            <a:noFill/>
          </a:ln>
        </p:spPr>
        <p:txBody>
          <a:bodyPr spcFirstLastPara="1" wrap="square" lIns="91425" tIns="45700" rIns="91425" bIns="45700" anchor="t" anchorCtr="0">
            <a:normAutofit lnSpcReduction="10000"/>
          </a:bodyPr>
          <a:lstStyle/>
          <a:p>
            <a:pPr marL="342900" lvl="0" indent="-342900" algn="l" rtl="0">
              <a:lnSpc>
                <a:spcPct val="90000"/>
              </a:lnSpc>
              <a:spcBef>
                <a:spcPts val="0"/>
              </a:spcBef>
              <a:spcAft>
                <a:spcPts val="0"/>
              </a:spcAft>
              <a:buSzPts val="2400"/>
              <a:buChar char="🠶"/>
            </a:pPr>
            <a:r>
              <a:rPr lang="en-US" sz="2400">
                <a:latin typeface="Lustria"/>
                <a:ea typeface="Lustria"/>
                <a:cs typeface="Lustria"/>
                <a:sym typeface="Lustria"/>
              </a:rPr>
              <a:t>can write any polynomial in the form:</a:t>
            </a:r>
            <a:endParaRPr/>
          </a:p>
          <a:p>
            <a:pPr marL="742950" lvl="1" indent="-285750" algn="l" rtl="0">
              <a:lnSpc>
                <a:spcPct val="90000"/>
              </a:lnSpc>
              <a:spcBef>
                <a:spcPts val="1000"/>
              </a:spcBef>
              <a:spcAft>
                <a:spcPts val="0"/>
              </a:spcAft>
              <a:buSzPts val="2400"/>
              <a:buChar char="🠶"/>
            </a:pPr>
            <a:r>
              <a:rPr lang="en-US" sz="2400" i="1">
                <a:latin typeface="Lustria"/>
                <a:ea typeface="Lustria"/>
                <a:cs typeface="Lustria"/>
                <a:sym typeface="Lustria"/>
              </a:rPr>
              <a:t>f</a:t>
            </a:r>
            <a:r>
              <a:rPr lang="en-US" sz="2400">
                <a:latin typeface="Lustria"/>
                <a:ea typeface="Lustria"/>
                <a:cs typeface="Lustria"/>
                <a:sym typeface="Lustria"/>
              </a:rPr>
              <a:t>(</a:t>
            </a:r>
            <a:r>
              <a:rPr lang="en-US" sz="2400" i="1">
                <a:latin typeface="Lustria"/>
                <a:ea typeface="Lustria"/>
                <a:cs typeface="Lustria"/>
                <a:sym typeface="Lustria"/>
              </a:rPr>
              <a:t>x</a:t>
            </a:r>
            <a:r>
              <a:rPr lang="en-US" sz="2400">
                <a:latin typeface="Lustria"/>
                <a:ea typeface="Lustria"/>
                <a:cs typeface="Lustria"/>
                <a:sym typeface="Lustria"/>
              </a:rPr>
              <a:t>) = </a:t>
            </a:r>
            <a:r>
              <a:rPr lang="en-US" sz="2400" i="1">
                <a:latin typeface="Lustria"/>
                <a:ea typeface="Lustria"/>
                <a:cs typeface="Lustria"/>
                <a:sym typeface="Lustria"/>
              </a:rPr>
              <a:t>q</a:t>
            </a:r>
            <a:r>
              <a:rPr lang="en-US" sz="2400">
                <a:latin typeface="Lustria"/>
                <a:ea typeface="Lustria"/>
                <a:cs typeface="Lustria"/>
                <a:sym typeface="Lustria"/>
              </a:rPr>
              <a:t>(</a:t>
            </a:r>
            <a:r>
              <a:rPr lang="en-US" sz="2400" i="1">
                <a:latin typeface="Lustria"/>
                <a:ea typeface="Lustria"/>
                <a:cs typeface="Lustria"/>
                <a:sym typeface="Lustria"/>
              </a:rPr>
              <a:t>x</a:t>
            </a:r>
            <a:r>
              <a:rPr lang="en-US" sz="2400">
                <a:latin typeface="Lustria"/>
                <a:ea typeface="Lustria"/>
                <a:cs typeface="Lustria"/>
                <a:sym typeface="Lustria"/>
              </a:rPr>
              <a:t>) </a:t>
            </a:r>
            <a:r>
              <a:rPr lang="en-US" sz="2400" i="1">
                <a:latin typeface="Lustria"/>
                <a:ea typeface="Lustria"/>
                <a:cs typeface="Lustria"/>
                <a:sym typeface="Lustria"/>
              </a:rPr>
              <a:t>g</a:t>
            </a:r>
            <a:r>
              <a:rPr lang="en-US" sz="2400">
                <a:latin typeface="Lustria"/>
                <a:ea typeface="Lustria"/>
                <a:cs typeface="Lustria"/>
                <a:sym typeface="Lustria"/>
              </a:rPr>
              <a:t>(</a:t>
            </a:r>
            <a:r>
              <a:rPr lang="en-US" sz="2400" i="1">
                <a:latin typeface="Lustria"/>
                <a:ea typeface="Lustria"/>
                <a:cs typeface="Lustria"/>
                <a:sym typeface="Lustria"/>
              </a:rPr>
              <a:t>x</a:t>
            </a:r>
            <a:r>
              <a:rPr lang="en-US" sz="2400">
                <a:latin typeface="Lustria"/>
                <a:ea typeface="Lustria"/>
                <a:cs typeface="Lustria"/>
                <a:sym typeface="Lustria"/>
              </a:rPr>
              <a:t>) + </a:t>
            </a:r>
            <a:r>
              <a:rPr lang="en-US" sz="2400" i="1">
                <a:latin typeface="Lustria"/>
                <a:ea typeface="Lustria"/>
                <a:cs typeface="Lustria"/>
                <a:sym typeface="Lustria"/>
              </a:rPr>
              <a:t>r</a:t>
            </a:r>
            <a:r>
              <a:rPr lang="en-US" sz="2400">
                <a:latin typeface="Lustria"/>
                <a:ea typeface="Lustria"/>
                <a:cs typeface="Lustria"/>
                <a:sym typeface="Lustria"/>
              </a:rPr>
              <a:t>(</a:t>
            </a:r>
            <a:r>
              <a:rPr lang="en-US" sz="2400" i="1">
                <a:latin typeface="Lustria"/>
                <a:ea typeface="Lustria"/>
                <a:cs typeface="Lustria"/>
                <a:sym typeface="Lustria"/>
              </a:rPr>
              <a:t>x</a:t>
            </a:r>
            <a:r>
              <a:rPr lang="en-US" sz="2400">
                <a:latin typeface="Lustria"/>
                <a:ea typeface="Lustria"/>
                <a:cs typeface="Lustria"/>
                <a:sym typeface="Lustria"/>
              </a:rPr>
              <a:t>)</a:t>
            </a:r>
            <a:endParaRPr/>
          </a:p>
          <a:p>
            <a:pPr marL="742950" lvl="1" indent="-285750" algn="l" rtl="0">
              <a:lnSpc>
                <a:spcPct val="90000"/>
              </a:lnSpc>
              <a:spcBef>
                <a:spcPts val="1000"/>
              </a:spcBef>
              <a:spcAft>
                <a:spcPts val="0"/>
              </a:spcAft>
              <a:buSzPts val="2400"/>
              <a:buChar char="🠶"/>
            </a:pPr>
            <a:r>
              <a:rPr lang="en-US" sz="2400">
                <a:latin typeface="Lustria"/>
                <a:ea typeface="Lustria"/>
                <a:cs typeface="Lustria"/>
                <a:sym typeface="Lustria"/>
              </a:rPr>
              <a:t>can interpret </a:t>
            </a:r>
            <a:r>
              <a:rPr lang="en-US" sz="2400" i="1">
                <a:latin typeface="Lustria"/>
                <a:ea typeface="Lustria"/>
                <a:cs typeface="Lustria"/>
                <a:sym typeface="Lustria"/>
              </a:rPr>
              <a:t>r</a:t>
            </a:r>
            <a:r>
              <a:rPr lang="en-US" sz="2400">
                <a:latin typeface="Lustria"/>
                <a:ea typeface="Lustria"/>
                <a:cs typeface="Lustria"/>
                <a:sym typeface="Lustria"/>
              </a:rPr>
              <a:t>(</a:t>
            </a:r>
            <a:r>
              <a:rPr lang="en-US" sz="2400" i="1">
                <a:latin typeface="Lustria"/>
                <a:ea typeface="Lustria"/>
                <a:cs typeface="Lustria"/>
                <a:sym typeface="Lustria"/>
              </a:rPr>
              <a:t>x</a:t>
            </a:r>
            <a:r>
              <a:rPr lang="en-US" sz="2400">
                <a:latin typeface="Lustria"/>
                <a:ea typeface="Lustria"/>
                <a:cs typeface="Lustria"/>
                <a:sym typeface="Lustria"/>
              </a:rPr>
              <a:t>) as being a remainder</a:t>
            </a:r>
            <a:endParaRPr/>
          </a:p>
          <a:p>
            <a:pPr marL="742950" lvl="1" indent="-285750" algn="l" rtl="0">
              <a:lnSpc>
                <a:spcPct val="90000"/>
              </a:lnSpc>
              <a:spcBef>
                <a:spcPts val="1000"/>
              </a:spcBef>
              <a:spcAft>
                <a:spcPts val="0"/>
              </a:spcAft>
              <a:buSzPts val="2400"/>
              <a:buChar char="🠶"/>
            </a:pPr>
            <a:r>
              <a:rPr lang="en-US" sz="2400" i="1">
                <a:latin typeface="Lustria"/>
                <a:ea typeface="Lustria"/>
                <a:cs typeface="Lustria"/>
                <a:sym typeface="Lustria"/>
              </a:rPr>
              <a:t>r</a:t>
            </a:r>
            <a:r>
              <a:rPr lang="en-US" sz="2400">
                <a:latin typeface="Lustria"/>
                <a:ea typeface="Lustria"/>
                <a:cs typeface="Lustria"/>
                <a:sym typeface="Lustria"/>
              </a:rPr>
              <a:t>(</a:t>
            </a:r>
            <a:r>
              <a:rPr lang="en-US" sz="2400" i="1">
                <a:latin typeface="Lustria"/>
                <a:ea typeface="Lustria"/>
                <a:cs typeface="Lustria"/>
                <a:sym typeface="Lustria"/>
              </a:rPr>
              <a:t>x</a:t>
            </a:r>
            <a:r>
              <a:rPr lang="en-US" sz="2400">
                <a:latin typeface="Lustria"/>
                <a:ea typeface="Lustria"/>
                <a:cs typeface="Lustria"/>
                <a:sym typeface="Lustria"/>
              </a:rPr>
              <a:t>) = </a:t>
            </a:r>
            <a:r>
              <a:rPr lang="en-US" sz="2400" i="1">
                <a:latin typeface="Lustria"/>
                <a:ea typeface="Lustria"/>
                <a:cs typeface="Lustria"/>
                <a:sym typeface="Lustria"/>
              </a:rPr>
              <a:t>f</a:t>
            </a:r>
            <a:r>
              <a:rPr lang="en-US" sz="2400">
                <a:latin typeface="Lustria"/>
                <a:ea typeface="Lustria"/>
                <a:cs typeface="Lustria"/>
                <a:sym typeface="Lustria"/>
              </a:rPr>
              <a:t>(</a:t>
            </a:r>
            <a:r>
              <a:rPr lang="en-US" sz="2400" i="1">
                <a:latin typeface="Lustria"/>
                <a:ea typeface="Lustria"/>
                <a:cs typeface="Lustria"/>
                <a:sym typeface="Lustria"/>
              </a:rPr>
              <a:t>x</a:t>
            </a:r>
            <a:r>
              <a:rPr lang="en-US" sz="2400">
                <a:latin typeface="Lustria"/>
                <a:ea typeface="Lustria"/>
                <a:cs typeface="Lustria"/>
                <a:sym typeface="Lustria"/>
              </a:rPr>
              <a:t>) mod </a:t>
            </a:r>
            <a:r>
              <a:rPr lang="en-US" sz="2400" i="1">
                <a:latin typeface="Lustria"/>
                <a:ea typeface="Lustria"/>
                <a:cs typeface="Lustria"/>
                <a:sym typeface="Lustria"/>
              </a:rPr>
              <a:t>g</a:t>
            </a:r>
            <a:r>
              <a:rPr lang="en-US" sz="2400">
                <a:latin typeface="Lustria"/>
                <a:ea typeface="Lustria"/>
                <a:cs typeface="Lustria"/>
                <a:sym typeface="Lustria"/>
              </a:rPr>
              <a:t>(</a:t>
            </a:r>
            <a:r>
              <a:rPr lang="en-US" sz="2400" i="1">
                <a:latin typeface="Lustria"/>
                <a:ea typeface="Lustria"/>
                <a:cs typeface="Lustria"/>
                <a:sym typeface="Lustria"/>
              </a:rPr>
              <a:t>x</a:t>
            </a:r>
            <a:r>
              <a:rPr lang="en-US" sz="2400">
                <a:latin typeface="Lustria"/>
                <a:ea typeface="Lustria"/>
                <a:cs typeface="Lustria"/>
                <a:sym typeface="Lustria"/>
              </a:rPr>
              <a:t>)</a:t>
            </a:r>
            <a:endParaRPr/>
          </a:p>
          <a:p>
            <a:pPr marL="342900" lvl="0" indent="-342900" algn="l" rtl="0">
              <a:lnSpc>
                <a:spcPct val="90000"/>
              </a:lnSpc>
              <a:spcBef>
                <a:spcPts val="1000"/>
              </a:spcBef>
              <a:spcAft>
                <a:spcPts val="0"/>
              </a:spcAft>
              <a:buSzPts val="2400"/>
              <a:buChar char="🠶"/>
            </a:pPr>
            <a:r>
              <a:rPr lang="en-US" sz="2400">
                <a:latin typeface="Lustria"/>
                <a:ea typeface="Lustria"/>
                <a:cs typeface="Lustria"/>
                <a:sym typeface="Lustria"/>
              </a:rPr>
              <a:t>if have no remainder say </a:t>
            </a:r>
            <a:r>
              <a:rPr lang="en-US" sz="2400" i="1">
                <a:latin typeface="Lustria"/>
                <a:ea typeface="Lustria"/>
                <a:cs typeface="Lustria"/>
                <a:sym typeface="Lustria"/>
              </a:rPr>
              <a:t>g</a:t>
            </a:r>
            <a:r>
              <a:rPr lang="en-US" sz="2400">
                <a:latin typeface="Lustria"/>
                <a:ea typeface="Lustria"/>
                <a:cs typeface="Lustria"/>
                <a:sym typeface="Lustria"/>
              </a:rPr>
              <a:t>(</a:t>
            </a:r>
            <a:r>
              <a:rPr lang="en-US" sz="2400" i="1">
                <a:latin typeface="Lustria"/>
                <a:ea typeface="Lustria"/>
                <a:cs typeface="Lustria"/>
                <a:sym typeface="Lustria"/>
              </a:rPr>
              <a:t>x</a:t>
            </a:r>
            <a:r>
              <a:rPr lang="en-US" sz="2400">
                <a:latin typeface="Lustria"/>
                <a:ea typeface="Lustria"/>
                <a:cs typeface="Lustria"/>
                <a:sym typeface="Lustria"/>
              </a:rPr>
              <a:t>) divides </a:t>
            </a:r>
            <a:r>
              <a:rPr lang="en-US" sz="2400" i="1">
                <a:latin typeface="Lustria"/>
                <a:ea typeface="Lustria"/>
                <a:cs typeface="Lustria"/>
                <a:sym typeface="Lustria"/>
              </a:rPr>
              <a:t>f</a:t>
            </a:r>
            <a:r>
              <a:rPr lang="en-US" sz="2400">
                <a:latin typeface="Lustria"/>
                <a:ea typeface="Lustria"/>
                <a:cs typeface="Lustria"/>
                <a:sym typeface="Lustria"/>
              </a:rPr>
              <a:t>(</a:t>
            </a:r>
            <a:r>
              <a:rPr lang="en-US" sz="2400" i="1">
                <a:latin typeface="Lustria"/>
                <a:ea typeface="Lustria"/>
                <a:cs typeface="Lustria"/>
                <a:sym typeface="Lustria"/>
              </a:rPr>
              <a:t>x</a:t>
            </a:r>
            <a:r>
              <a:rPr lang="en-US" sz="2400">
                <a:latin typeface="Lustria"/>
                <a:ea typeface="Lustria"/>
                <a:cs typeface="Lustria"/>
                <a:sym typeface="Lustria"/>
              </a:rPr>
              <a:t>)</a:t>
            </a:r>
            <a:endParaRPr/>
          </a:p>
          <a:p>
            <a:pPr marL="342900" lvl="0" indent="-342900" algn="l" rtl="0">
              <a:lnSpc>
                <a:spcPct val="90000"/>
              </a:lnSpc>
              <a:spcBef>
                <a:spcPts val="1000"/>
              </a:spcBef>
              <a:spcAft>
                <a:spcPts val="0"/>
              </a:spcAft>
              <a:buSzPts val="2400"/>
              <a:buChar char="🠶"/>
            </a:pPr>
            <a:r>
              <a:rPr lang="en-US" sz="2400">
                <a:latin typeface="Lustria"/>
                <a:ea typeface="Lustria"/>
                <a:cs typeface="Lustria"/>
                <a:sym typeface="Lustria"/>
              </a:rPr>
              <a:t>if </a:t>
            </a:r>
            <a:r>
              <a:rPr lang="en-US" sz="2400" i="1">
                <a:latin typeface="Lustria"/>
                <a:ea typeface="Lustria"/>
                <a:cs typeface="Lustria"/>
                <a:sym typeface="Lustria"/>
              </a:rPr>
              <a:t>g</a:t>
            </a:r>
            <a:r>
              <a:rPr lang="en-US" sz="2400">
                <a:latin typeface="Lustria"/>
                <a:ea typeface="Lustria"/>
                <a:cs typeface="Lustria"/>
                <a:sym typeface="Lustria"/>
              </a:rPr>
              <a:t>(</a:t>
            </a:r>
            <a:r>
              <a:rPr lang="en-US" sz="2400" i="1">
                <a:latin typeface="Lustria"/>
                <a:ea typeface="Lustria"/>
                <a:cs typeface="Lustria"/>
                <a:sym typeface="Lustria"/>
              </a:rPr>
              <a:t>x</a:t>
            </a:r>
            <a:r>
              <a:rPr lang="en-US" sz="2400">
                <a:latin typeface="Lustria"/>
                <a:ea typeface="Lustria"/>
                <a:cs typeface="Lustria"/>
                <a:sym typeface="Lustria"/>
              </a:rPr>
              <a:t>) has no divisors other than itself &amp; 1 say it is </a:t>
            </a:r>
            <a:r>
              <a:rPr lang="en-US" sz="2400" b="1">
                <a:latin typeface="Lustria"/>
                <a:ea typeface="Lustria"/>
                <a:cs typeface="Lustria"/>
                <a:sym typeface="Lustria"/>
              </a:rPr>
              <a:t>irreducible</a:t>
            </a:r>
            <a:r>
              <a:rPr lang="en-US" sz="2400">
                <a:latin typeface="Lustria"/>
                <a:ea typeface="Lustria"/>
                <a:cs typeface="Lustria"/>
                <a:sym typeface="Lustria"/>
              </a:rPr>
              <a:t> (or </a:t>
            </a:r>
            <a:r>
              <a:rPr lang="en-US" sz="2400" b="1">
                <a:latin typeface="Lustria"/>
                <a:ea typeface="Lustria"/>
                <a:cs typeface="Lustria"/>
                <a:sym typeface="Lustria"/>
              </a:rPr>
              <a:t>prime</a:t>
            </a:r>
            <a:r>
              <a:rPr lang="en-US" sz="2400">
                <a:latin typeface="Lustria"/>
                <a:ea typeface="Lustria"/>
                <a:cs typeface="Lustria"/>
                <a:sym typeface="Lustria"/>
              </a:rPr>
              <a:t>) polynomial</a:t>
            </a:r>
            <a:endParaRPr/>
          </a:p>
          <a:p>
            <a:pPr marL="342900" lvl="0" indent="-342900" algn="l" rtl="0">
              <a:lnSpc>
                <a:spcPct val="90000"/>
              </a:lnSpc>
              <a:spcBef>
                <a:spcPts val="1000"/>
              </a:spcBef>
              <a:spcAft>
                <a:spcPts val="0"/>
              </a:spcAft>
              <a:buSzPts val="2400"/>
              <a:buChar char="🠶"/>
            </a:pPr>
            <a:r>
              <a:rPr lang="en-US" sz="2400">
                <a:latin typeface="Lustria"/>
                <a:ea typeface="Lustria"/>
                <a:cs typeface="Lustria"/>
                <a:sym typeface="Lustria"/>
              </a:rPr>
              <a:t>arithmetic modulo of an irreducible polynomial forms a field</a:t>
            </a:r>
            <a:endParaRPr sz="2400">
              <a:latin typeface="Lustria"/>
              <a:ea typeface="Lustria"/>
              <a:cs typeface="Lustria"/>
              <a:sym typeface="Lustria"/>
            </a:endParaRPr>
          </a:p>
        </p:txBody>
      </p:sp>
      <p:pic>
        <p:nvPicPr>
          <p:cNvPr id="492" name="Google Shape;492;p44"/>
          <p:cNvPicPr preferRelativeResize="0"/>
          <p:nvPr/>
        </p:nvPicPr>
        <p:blipFill rotWithShape="1">
          <a:blip r:embed="rId3">
            <a:alphaModFix/>
          </a:blip>
          <a:srcRect/>
          <a:stretch/>
        </p:blipFill>
        <p:spPr>
          <a:xfrm>
            <a:off x="2084965" y="5061476"/>
            <a:ext cx="8391525" cy="116205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97"/>
        <p:cNvGrpSpPr/>
        <p:nvPr/>
      </p:nvGrpSpPr>
      <p:grpSpPr>
        <a:xfrm>
          <a:off x="0" y="0"/>
          <a:ext cx="0" cy="0"/>
          <a:chOff x="0" y="0"/>
          <a:chExt cx="0" cy="0"/>
        </a:xfrm>
      </p:grpSpPr>
      <p:sp>
        <p:nvSpPr>
          <p:cNvPr id="498" name="Google Shape;498;p45"/>
          <p:cNvSpPr txBox="1">
            <a:spLocks noGrp="1"/>
          </p:cNvSpPr>
          <p:nvPr>
            <p:ph type="title"/>
          </p:nvPr>
        </p:nvSpPr>
        <p:spPr>
          <a:xfrm>
            <a:off x="1854016" y="531746"/>
            <a:ext cx="8911687" cy="128089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rgbClr val="262626"/>
              </a:buClr>
              <a:buSzPts val="3600"/>
              <a:buFont typeface="Algerian"/>
              <a:buNone/>
            </a:pPr>
            <a:r>
              <a:rPr lang="en-US">
                <a:latin typeface="Algerian"/>
                <a:ea typeface="Algerian"/>
                <a:cs typeface="Algerian"/>
                <a:sym typeface="Algerian"/>
              </a:rPr>
              <a:t>Polynomial GCD</a:t>
            </a:r>
            <a:endParaRPr>
              <a:latin typeface="Algerian"/>
              <a:ea typeface="Algerian"/>
              <a:cs typeface="Algerian"/>
              <a:sym typeface="Algerian"/>
            </a:endParaRPr>
          </a:p>
        </p:txBody>
      </p:sp>
      <p:sp>
        <p:nvSpPr>
          <p:cNvPr id="499" name="Google Shape;499;p45"/>
          <p:cNvSpPr txBox="1">
            <a:spLocks noGrp="1"/>
          </p:cNvSpPr>
          <p:nvPr>
            <p:ph type="body" idx="1"/>
          </p:nvPr>
        </p:nvSpPr>
        <p:spPr>
          <a:xfrm>
            <a:off x="579397" y="1362363"/>
            <a:ext cx="9303511" cy="4608945"/>
          </a:xfrm>
          <a:prstGeom prst="rect">
            <a:avLst/>
          </a:prstGeom>
          <a:noFill/>
          <a:ln>
            <a:noFill/>
          </a:ln>
        </p:spPr>
        <p:txBody>
          <a:bodyPr spcFirstLastPara="1" wrap="square" lIns="91425" tIns="45700" rIns="91425" bIns="45700" anchor="t" anchorCtr="0">
            <a:noAutofit/>
          </a:bodyPr>
          <a:lstStyle/>
          <a:p>
            <a:pPr marL="533400" lvl="0" indent="-533400" algn="l" rtl="0">
              <a:lnSpc>
                <a:spcPct val="90000"/>
              </a:lnSpc>
              <a:spcBef>
                <a:spcPts val="0"/>
              </a:spcBef>
              <a:spcAft>
                <a:spcPts val="0"/>
              </a:spcAft>
              <a:buSzPts val="2000"/>
              <a:buChar char="🠶"/>
            </a:pPr>
            <a:r>
              <a:rPr lang="en-US" sz="2000">
                <a:latin typeface="Lustria"/>
                <a:ea typeface="Lustria"/>
                <a:cs typeface="Lustria"/>
                <a:sym typeface="Lustria"/>
              </a:rPr>
              <a:t>can find greatest common divisor for polys</a:t>
            </a:r>
            <a:endParaRPr/>
          </a:p>
          <a:p>
            <a:pPr marL="914400" lvl="1" indent="-457200" algn="l" rtl="0">
              <a:lnSpc>
                <a:spcPct val="90000"/>
              </a:lnSpc>
              <a:spcBef>
                <a:spcPts val="1000"/>
              </a:spcBef>
              <a:spcAft>
                <a:spcPts val="0"/>
              </a:spcAft>
              <a:buSzPts val="2000"/>
              <a:buChar char="🠶"/>
            </a:pPr>
            <a:r>
              <a:rPr lang="en-US" sz="2000" i="1">
                <a:latin typeface="Lustria"/>
                <a:ea typeface="Lustria"/>
                <a:cs typeface="Lustria"/>
                <a:sym typeface="Lustria"/>
              </a:rPr>
              <a:t>c(x)</a:t>
            </a:r>
            <a:r>
              <a:rPr lang="en-US" sz="2000">
                <a:latin typeface="Lustria"/>
                <a:ea typeface="Lustria"/>
                <a:cs typeface="Lustria"/>
                <a:sym typeface="Lustria"/>
              </a:rPr>
              <a:t> = GCD(</a:t>
            </a:r>
            <a:r>
              <a:rPr lang="en-US" sz="2000" i="1">
                <a:latin typeface="Lustria"/>
                <a:ea typeface="Lustria"/>
                <a:cs typeface="Lustria"/>
                <a:sym typeface="Lustria"/>
              </a:rPr>
              <a:t>a(x), b(x)</a:t>
            </a:r>
            <a:r>
              <a:rPr lang="en-US" sz="2000">
                <a:latin typeface="Lustria"/>
                <a:ea typeface="Lustria"/>
                <a:cs typeface="Lustria"/>
                <a:sym typeface="Lustria"/>
              </a:rPr>
              <a:t>) if </a:t>
            </a:r>
            <a:r>
              <a:rPr lang="en-US" sz="2000" i="1">
                <a:latin typeface="Lustria"/>
                <a:ea typeface="Lustria"/>
                <a:cs typeface="Lustria"/>
                <a:sym typeface="Lustria"/>
              </a:rPr>
              <a:t>c(x)</a:t>
            </a:r>
            <a:r>
              <a:rPr lang="en-US" sz="2000">
                <a:latin typeface="Lustria"/>
                <a:ea typeface="Lustria"/>
                <a:cs typeface="Lustria"/>
                <a:sym typeface="Lustria"/>
              </a:rPr>
              <a:t> is the poly of greatest degree which divides both </a:t>
            </a:r>
            <a:r>
              <a:rPr lang="en-US" sz="2000" i="1">
                <a:latin typeface="Lustria"/>
                <a:ea typeface="Lustria"/>
                <a:cs typeface="Lustria"/>
                <a:sym typeface="Lustria"/>
              </a:rPr>
              <a:t>a(x), b(x)</a:t>
            </a:r>
            <a:endParaRPr/>
          </a:p>
          <a:p>
            <a:pPr marL="533400" lvl="0" indent="-533400" algn="l" rtl="0">
              <a:lnSpc>
                <a:spcPct val="90000"/>
              </a:lnSpc>
              <a:spcBef>
                <a:spcPts val="1000"/>
              </a:spcBef>
              <a:spcAft>
                <a:spcPts val="0"/>
              </a:spcAft>
              <a:buSzPts val="2000"/>
              <a:buChar char="🠶"/>
            </a:pPr>
            <a:r>
              <a:rPr lang="en-US" sz="2000">
                <a:latin typeface="Lustria"/>
                <a:ea typeface="Lustria"/>
                <a:cs typeface="Lustria"/>
                <a:sym typeface="Lustria"/>
              </a:rPr>
              <a:t>can adapt Euclid’s Algorithm to find it:</a:t>
            </a:r>
            <a:endParaRPr sz="2000">
              <a:latin typeface="Lustria"/>
              <a:ea typeface="Lustria"/>
              <a:cs typeface="Lustria"/>
              <a:sym typeface="Lustria"/>
            </a:endParaRPr>
          </a:p>
          <a:p>
            <a:pPr marL="914400" lvl="1" indent="-457200" algn="l" rtl="0">
              <a:lnSpc>
                <a:spcPct val="90000"/>
              </a:lnSpc>
              <a:spcBef>
                <a:spcPts val="1000"/>
              </a:spcBef>
              <a:spcAft>
                <a:spcPts val="0"/>
              </a:spcAft>
              <a:buSzPts val="2000"/>
              <a:buNone/>
            </a:pPr>
            <a:r>
              <a:rPr lang="en-US" sz="2000">
                <a:latin typeface="Lustria"/>
                <a:ea typeface="Lustria"/>
                <a:cs typeface="Lustria"/>
                <a:sym typeface="Lustria"/>
              </a:rPr>
              <a:t>	EUCLID[</a:t>
            </a:r>
            <a:r>
              <a:rPr lang="en-US" sz="2000" i="1">
                <a:latin typeface="Lustria"/>
                <a:ea typeface="Lustria"/>
                <a:cs typeface="Lustria"/>
                <a:sym typeface="Lustria"/>
              </a:rPr>
              <a:t>a</a:t>
            </a:r>
            <a:r>
              <a:rPr lang="en-US" sz="2000">
                <a:latin typeface="Lustria"/>
                <a:ea typeface="Lustria"/>
                <a:cs typeface="Lustria"/>
                <a:sym typeface="Lustria"/>
              </a:rPr>
              <a:t>(</a:t>
            </a:r>
            <a:r>
              <a:rPr lang="en-US" sz="2000" i="1">
                <a:latin typeface="Lustria"/>
                <a:ea typeface="Lustria"/>
                <a:cs typeface="Lustria"/>
                <a:sym typeface="Lustria"/>
              </a:rPr>
              <a:t>x</a:t>
            </a:r>
            <a:r>
              <a:rPr lang="en-US" sz="2000">
                <a:latin typeface="Lustria"/>
                <a:ea typeface="Lustria"/>
                <a:cs typeface="Lustria"/>
                <a:sym typeface="Lustria"/>
              </a:rPr>
              <a:t>)</a:t>
            </a:r>
            <a:r>
              <a:rPr lang="en-US" sz="2000" i="1">
                <a:latin typeface="Lustria"/>
                <a:ea typeface="Lustria"/>
                <a:cs typeface="Lustria"/>
                <a:sym typeface="Lustria"/>
              </a:rPr>
              <a:t>, b</a:t>
            </a:r>
            <a:r>
              <a:rPr lang="en-US" sz="2000">
                <a:latin typeface="Lustria"/>
                <a:ea typeface="Lustria"/>
                <a:cs typeface="Lustria"/>
                <a:sym typeface="Lustria"/>
              </a:rPr>
              <a:t>(</a:t>
            </a:r>
            <a:r>
              <a:rPr lang="en-US" sz="2000" i="1">
                <a:latin typeface="Lustria"/>
                <a:ea typeface="Lustria"/>
                <a:cs typeface="Lustria"/>
                <a:sym typeface="Lustria"/>
              </a:rPr>
              <a:t>x</a:t>
            </a:r>
            <a:r>
              <a:rPr lang="en-US" sz="2000">
                <a:latin typeface="Lustria"/>
                <a:ea typeface="Lustria"/>
                <a:cs typeface="Lustria"/>
                <a:sym typeface="Lustria"/>
              </a:rPr>
              <a:t>)]</a:t>
            </a:r>
            <a:endParaRPr/>
          </a:p>
          <a:p>
            <a:pPr marL="914400" lvl="1" indent="-457200" algn="l" rtl="0">
              <a:lnSpc>
                <a:spcPct val="90000"/>
              </a:lnSpc>
              <a:spcBef>
                <a:spcPts val="1000"/>
              </a:spcBef>
              <a:spcAft>
                <a:spcPts val="0"/>
              </a:spcAft>
              <a:buSzPts val="2000"/>
              <a:buNone/>
            </a:pPr>
            <a:r>
              <a:rPr lang="en-US" sz="2000">
                <a:latin typeface="Lustria"/>
                <a:ea typeface="Lustria"/>
                <a:cs typeface="Lustria"/>
                <a:sym typeface="Lustria"/>
              </a:rPr>
              <a:t>	</a:t>
            </a:r>
            <a:r>
              <a:rPr lang="en-US" sz="2000" b="1">
                <a:latin typeface="Lustria"/>
                <a:ea typeface="Lustria"/>
                <a:cs typeface="Lustria"/>
                <a:sym typeface="Lustria"/>
              </a:rPr>
              <a:t>1. </a:t>
            </a:r>
            <a:r>
              <a:rPr lang="en-US" sz="2000">
                <a:latin typeface="Lustria"/>
                <a:ea typeface="Lustria"/>
                <a:cs typeface="Lustria"/>
                <a:sym typeface="Lustria"/>
              </a:rPr>
              <a:t>A(</a:t>
            </a:r>
            <a:r>
              <a:rPr lang="en-US" sz="2000" i="1">
                <a:latin typeface="Lustria"/>
                <a:ea typeface="Lustria"/>
                <a:cs typeface="Lustria"/>
                <a:sym typeface="Lustria"/>
              </a:rPr>
              <a:t>x</a:t>
            </a:r>
            <a:r>
              <a:rPr lang="en-US" sz="2000">
                <a:latin typeface="Lustria"/>
                <a:ea typeface="Lustria"/>
                <a:cs typeface="Lustria"/>
                <a:sym typeface="Lustria"/>
              </a:rPr>
              <a:t>) = </a:t>
            </a:r>
            <a:r>
              <a:rPr lang="en-US" sz="2000" i="1">
                <a:latin typeface="Lustria"/>
                <a:ea typeface="Lustria"/>
                <a:cs typeface="Lustria"/>
                <a:sym typeface="Lustria"/>
              </a:rPr>
              <a:t>a</a:t>
            </a:r>
            <a:r>
              <a:rPr lang="en-US" sz="2000">
                <a:latin typeface="Lustria"/>
                <a:ea typeface="Lustria"/>
                <a:cs typeface="Lustria"/>
                <a:sym typeface="Lustria"/>
              </a:rPr>
              <a:t>(</a:t>
            </a:r>
            <a:r>
              <a:rPr lang="en-US" sz="2000" i="1">
                <a:latin typeface="Lustria"/>
                <a:ea typeface="Lustria"/>
                <a:cs typeface="Lustria"/>
                <a:sym typeface="Lustria"/>
              </a:rPr>
              <a:t>x</a:t>
            </a:r>
            <a:r>
              <a:rPr lang="en-US" sz="2000">
                <a:latin typeface="Lustria"/>
                <a:ea typeface="Lustria"/>
                <a:cs typeface="Lustria"/>
                <a:sym typeface="Lustria"/>
              </a:rPr>
              <a:t>); B(</a:t>
            </a:r>
            <a:r>
              <a:rPr lang="en-US" sz="2000" i="1">
                <a:latin typeface="Lustria"/>
                <a:ea typeface="Lustria"/>
                <a:cs typeface="Lustria"/>
                <a:sym typeface="Lustria"/>
              </a:rPr>
              <a:t>x</a:t>
            </a:r>
            <a:r>
              <a:rPr lang="en-US" sz="2000">
                <a:latin typeface="Lustria"/>
                <a:ea typeface="Lustria"/>
                <a:cs typeface="Lustria"/>
                <a:sym typeface="Lustria"/>
              </a:rPr>
              <a:t>) = </a:t>
            </a:r>
            <a:r>
              <a:rPr lang="en-US" sz="2000" i="1">
                <a:latin typeface="Lustria"/>
                <a:ea typeface="Lustria"/>
                <a:cs typeface="Lustria"/>
                <a:sym typeface="Lustria"/>
              </a:rPr>
              <a:t>b</a:t>
            </a:r>
            <a:r>
              <a:rPr lang="en-US" sz="2000">
                <a:latin typeface="Lustria"/>
                <a:ea typeface="Lustria"/>
                <a:cs typeface="Lustria"/>
                <a:sym typeface="Lustria"/>
              </a:rPr>
              <a:t>(</a:t>
            </a:r>
            <a:r>
              <a:rPr lang="en-US" sz="2000" i="1">
                <a:latin typeface="Lustria"/>
                <a:ea typeface="Lustria"/>
                <a:cs typeface="Lustria"/>
                <a:sym typeface="Lustria"/>
              </a:rPr>
              <a:t>x</a:t>
            </a:r>
            <a:r>
              <a:rPr lang="en-US" sz="2000">
                <a:latin typeface="Lustria"/>
                <a:ea typeface="Lustria"/>
                <a:cs typeface="Lustria"/>
                <a:sym typeface="Lustria"/>
              </a:rPr>
              <a:t>)</a:t>
            </a:r>
            <a:endParaRPr/>
          </a:p>
          <a:p>
            <a:pPr marL="914400" lvl="1" indent="-457200" algn="l" rtl="0">
              <a:lnSpc>
                <a:spcPct val="90000"/>
              </a:lnSpc>
              <a:spcBef>
                <a:spcPts val="1000"/>
              </a:spcBef>
              <a:spcAft>
                <a:spcPts val="0"/>
              </a:spcAft>
              <a:buSzPts val="2000"/>
              <a:buNone/>
            </a:pPr>
            <a:r>
              <a:rPr lang="en-US" sz="2000" b="1">
                <a:latin typeface="Lustria"/>
                <a:ea typeface="Lustria"/>
                <a:cs typeface="Lustria"/>
                <a:sym typeface="Lustria"/>
              </a:rPr>
              <a:t>	2. if </a:t>
            </a:r>
            <a:r>
              <a:rPr lang="en-US" sz="2000">
                <a:latin typeface="Lustria"/>
                <a:ea typeface="Lustria"/>
                <a:cs typeface="Lustria"/>
                <a:sym typeface="Lustria"/>
              </a:rPr>
              <a:t>B(</a:t>
            </a:r>
            <a:r>
              <a:rPr lang="en-US" sz="2000" i="1">
                <a:latin typeface="Lustria"/>
                <a:ea typeface="Lustria"/>
                <a:cs typeface="Lustria"/>
                <a:sym typeface="Lustria"/>
              </a:rPr>
              <a:t>x</a:t>
            </a:r>
            <a:r>
              <a:rPr lang="en-US" sz="2000">
                <a:latin typeface="Lustria"/>
                <a:ea typeface="Lustria"/>
                <a:cs typeface="Lustria"/>
                <a:sym typeface="Lustria"/>
              </a:rPr>
              <a:t>) = 0 </a:t>
            </a:r>
            <a:r>
              <a:rPr lang="en-US" sz="2000" b="1">
                <a:latin typeface="Lustria"/>
                <a:ea typeface="Lustria"/>
                <a:cs typeface="Lustria"/>
                <a:sym typeface="Lustria"/>
              </a:rPr>
              <a:t>return </a:t>
            </a:r>
            <a:r>
              <a:rPr lang="en-US" sz="2000">
                <a:latin typeface="Lustria"/>
                <a:ea typeface="Lustria"/>
                <a:cs typeface="Lustria"/>
                <a:sym typeface="Lustria"/>
              </a:rPr>
              <a:t>A(</a:t>
            </a:r>
            <a:r>
              <a:rPr lang="en-US" sz="2000" i="1">
                <a:latin typeface="Lustria"/>
                <a:ea typeface="Lustria"/>
                <a:cs typeface="Lustria"/>
                <a:sym typeface="Lustria"/>
              </a:rPr>
              <a:t>x</a:t>
            </a:r>
            <a:r>
              <a:rPr lang="en-US" sz="2000">
                <a:latin typeface="Lustria"/>
                <a:ea typeface="Lustria"/>
                <a:cs typeface="Lustria"/>
                <a:sym typeface="Lustria"/>
              </a:rPr>
              <a:t>) = gcd[</a:t>
            </a:r>
            <a:r>
              <a:rPr lang="en-US" sz="2000" i="1">
                <a:latin typeface="Lustria"/>
                <a:ea typeface="Lustria"/>
                <a:cs typeface="Lustria"/>
                <a:sym typeface="Lustria"/>
              </a:rPr>
              <a:t>a</a:t>
            </a:r>
            <a:r>
              <a:rPr lang="en-US" sz="2000">
                <a:latin typeface="Lustria"/>
                <a:ea typeface="Lustria"/>
                <a:cs typeface="Lustria"/>
                <a:sym typeface="Lustria"/>
              </a:rPr>
              <a:t>(</a:t>
            </a:r>
            <a:r>
              <a:rPr lang="en-US" sz="2000" i="1">
                <a:latin typeface="Lustria"/>
                <a:ea typeface="Lustria"/>
                <a:cs typeface="Lustria"/>
                <a:sym typeface="Lustria"/>
              </a:rPr>
              <a:t>x</a:t>
            </a:r>
            <a:r>
              <a:rPr lang="en-US" sz="2000">
                <a:latin typeface="Lustria"/>
                <a:ea typeface="Lustria"/>
                <a:cs typeface="Lustria"/>
                <a:sym typeface="Lustria"/>
              </a:rPr>
              <a:t>)</a:t>
            </a:r>
            <a:r>
              <a:rPr lang="en-US" sz="2000" i="1">
                <a:latin typeface="Lustria"/>
                <a:ea typeface="Lustria"/>
                <a:cs typeface="Lustria"/>
                <a:sym typeface="Lustria"/>
              </a:rPr>
              <a:t>, b</a:t>
            </a:r>
            <a:r>
              <a:rPr lang="en-US" sz="2000">
                <a:latin typeface="Lustria"/>
                <a:ea typeface="Lustria"/>
                <a:cs typeface="Lustria"/>
                <a:sym typeface="Lustria"/>
              </a:rPr>
              <a:t>(</a:t>
            </a:r>
            <a:r>
              <a:rPr lang="en-US" sz="2000" i="1">
                <a:latin typeface="Lustria"/>
                <a:ea typeface="Lustria"/>
                <a:cs typeface="Lustria"/>
                <a:sym typeface="Lustria"/>
              </a:rPr>
              <a:t>x</a:t>
            </a:r>
            <a:r>
              <a:rPr lang="en-US" sz="2000">
                <a:latin typeface="Lustria"/>
                <a:ea typeface="Lustria"/>
                <a:cs typeface="Lustria"/>
                <a:sym typeface="Lustria"/>
              </a:rPr>
              <a:t>)]</a:t>
            </a:r>
            <a:endParaRPr/>
          </a:p>
          <a:p>
            <a:pPr marL="914400" lvl="1" indent="-457200" algn="l" rtl="0">
              <a:lnSpc>
                <a:spcPct val="90000"/>
              </a:lnSpc>
              <a:spcBef>
                <a:spcPts val="1000"/>
              </a:spcBef>
              <a:spcAft>
                <a:spcPts val="0"/>
              </a:spcAft>
              <a:buSzPts val="2000"/>
              <a:buNone/>
            </a:pPr>
            <a:r>
              <a:rPr lang="en-US" sz="2000" b="1">
                <a:latin typeface="Lustria"/>
                <a:ea typeface="Lustria"/>
                <a:cs typeface="Lustria"/>
                <a:sym typeface="Lustria"/>
              </a:rPr>
              <a:t>	3. </a:t>
            </a:r>
            <a:r>
              <a:rPr lang="en-US" sz="2000">
                <a:latin typeface="Lustria"/>
                <a:ea typeface="Lustria"/>
                <a:cs typeface="Lustria"/>
                <a:sym typeface="Lustria"/>
              </a:rPr>
              <a:t>R(</a:t>
            </a:r>
            <a:r>
              <a:rPr lang="en-US" sz="2000" i="1">
                <a:latin typeface="Lustria"/>
                <a:ea typeface="Lustria"/>
                <a:cs typeface="Lustria"/>
                <a:sym typeface="Lustria"/>
              </a:rPr>
              <a:t>x</a:t>
            </a:r>
            <a:r>
              <a:rPr lang="en-US" sz="2000">
                <a:latin typeface="Lustria"/>
                <a:ea typeface="Lustria"/>
                <a:cs typeface="Lustria"/>
                <a:sym typeface="Lustria"/>
              </a:rPr>
              <a:t>) = A(</a:t>
            </a:r>
            <a:r>
              <a:rPr lang="en-US" sz="2000" i="1">
                <a:latin typeface="Lustria"/>
                <a:ea typeface="Lustria"/>
                <a:cs typeface="Lustria"/>
                <a:sym typeface="Lustria"/>
              </a:rPr>
              <a:t>x</a:t>
            </a:r>
            <a:r>
              <a:rPr lang="en-US" sz="2000">
                <a:latin typeface="Lustria"/>
                <a:ea typeface="Lustria"/>
                <a:cs typeface="Lustria"/>
                <a:sym typeface="Lustria"/>
              </a:rPr>
              <a:t>) mod B(</a:t>
            </a:r>
            <a:r>
              <a:rPr lang="en-US" sz="2000" i="1">
                <a:latin typeface="Lustria"/>
                <a:ea typeface="Lustria"/>
                <a:cs typeface="Lustria"/>
                <a:sym typeface="Lustria"/>
              </a:rPr>
              <a:t>x</a:t>
            </a:r>
            <a:r>
              <a:rPr lang="en-US" sz="2000">
                <a:latin typeface="Lustria"/>
                <a:ea typeface="Lustria"/>
                <a:cs typeface="Lustria"/>
                <a:sym typeface="Lustria"/>
              </a:rPr>
              <a:t>)</a:t>
            </a:r>
            <a:endParaRPr/>
          </a:p>
          <a:p>
            <a:pPr marL="914400" lvl="1" indent="-457200" algn="l" rtl="0">
              <a:lnSpc>
                <a:spcPct val="90000"/>
              </a:lnSpc>
              <a:spcBef>
                <a:spcPts val="1000"/>
              </a:spcBef>
              <a:spcAft>
                <a:spcPts val="0"/>
              </a:spcAft>
              <a:buSzPts val="2000"/>
              <a:buNone/>
            </a:pPr>
            <a:r>
              <a:rPr lang="en-US" sz="2000" b="1">
                <a:latin typeface="Lustria"/>
                <a:ea typeface="Lustria"/>
                <a:cs typeface="Lustria"/>
                <a:sym typeface="Lustria"/>
              </a:rPr>
              <a:t>	4. </a:t>
            </a:r>
            <a:r>
              <a:rPr lang="en-US" sz="2000">
                <a:latin typeface="Lustria"/>
                <a:ea typeface="Lustria"/>
                <a:cs typeface="Lustria"/>
                <a:sym typeface="Lustria"/>
              </a:rPr>
              <a:t>A(</a:t>
            </a:r>
            <a:r>
              <a:rPr lang="en-US" sz="2000" i="1">
                <a:latin typeface="Lustria"/>
                <a:ea typeface="Lustria"/>
                <a:cs typeface="Lustria"/>
                <a:sym typeface="Lustria"/>
              </a:rPr>
              <a:t>x</a:t>
            </a:r>
            <a:r>
              <a:rPr lang="en-US" sz="2000">
                <a:latin typeface="Lustria"/>
                <a:ea typeface="Lustria"/>
                <a:cs typeface="Lustria"/>
                <a:sym typeface="Lustria"/>
              </a:rPr>
              <a:t>) = B(</a:t>
            </a:r>
            <a:r>
              <a:rPr lang="en-US" sz="2000" i="1">
                <a:latin typeface="Lustria"/>
                <a:ea typeface="Lustria"/>
                <a:cs typeface="Lustria"/>
                <a:sym typeface="Lustria"/>
              </a:rPr>
              <a:t>x</a:t>
            </a:r>
            <a:r>
              <a:rPr lang="en-US" sz="2000">
                <a:latin typeface="Lustria"/>
                <a:ea typeface="Lustria"/>
                <a:cs typeface="Lustria"/>
                <a:sym typeface="Lustria"/>
              </a:rPr>
              <a:t>)</a:t>
            </a:r>
            <a:endParaRPr/>
          </a:p>
          <a:p>
            <a:pPr marL="914400" lvl="1" indent="-457200" algn="l" rtl="0">
              <a:lnSpc>
                <a:spcPct val="90000"/>
              </a:lnSpc>
              <a:spcBef>
                <a:spcPts val="1000"/>
              </a:spcBef>
              <a:spcAft>
                <a:spcPts val="0"/>
              </a:spcAft>
              <a:buSzPts val="2000"/>
              <a:buNone/>
            </a:pPr>
            <a:r>
              <a:rPr lang="en-US" sz="2000" b="1">
                <a:latin typeface="Lustria"/>
                <a:ea typeface="Lustria"/>
                <a:cs typeface="Lustria"/>
                <a:sym typeface="Lustria"/>
              </a:rPr>
              <a:t>	5. </a:t>
            </a:r>
            <a:r>
              <a:rPr lang="en-US" sz="2000">
                <a:latin typeface="Lustria"/>
                <a:ea typeface="Lustria"/>
                <a:cs typeface="Lustria"/>
                <a:sym typeface="Lustria"/>
              </a:rPr>
              <a:t>B(</a:t>
            </a:r>
            <a:r>
              <a:rPr lang="en-US" sz="2000" i="1">
                <a:latin typeface="Lustria"/>
                <a:ea typeface="Lustria"/>
                <a:cs typeface="Lustria"/>
                <a:sym typeface="Lustria"/>
              </a:rPr>
              <a:t>x</a:t>
            </a:r>
            <a:r>
              <a:rPr lang="en-US" sz="2000">
                <a:latin typeface="Lustria"/>
                <a:ea typeface="Lustria"/>
                <a:cs typeface="Lustria"/>
                <a:sym typeface="Lustria"/>
              </a:rPr>
              <a:t>) =  R(</a:t>
            </a:r>
            <a:r>
              <a:rPr lang="en-US" sz="2000" i="1">
                <a:latin typeface="Lustria"/>
                <a:ea typeface="Lustria"/>
                <a:cs typeface="Lustria"/>
                <a:sym typeface="Lustria"/>
              </a:rPr>
              <a:t>x</a:t>
            </a:r>
            <a:r>
              <a:rPr lang="en-US" sz="2000">
                <a:latin typeface="Lustria"/>
                <a:ea typeface="Lustria"/>
                <a:cs typeface="Lustria"/>
                <a:sym typeface="Lustria"/>
              </a:rPr>
              <a:t>)</a:t>
            </a:r>
            <a:endParaRPr/>
          </a:p>
          <a:p>
            <a:pPr marL="914400" lvl="1" indent="-457200" algn="l" rtl="0">
              <a:lnSpc>
                <a:spcPct val="90000"/>
              </a:lnSpc>
              <a:spcBef>
                <a:spcPts val="1000"/>
              </a:spcBef>
              <a:spcAft>
                <a:spcPts val="0"/>
              </a:spcAft>
              <a:buSzPts val="2000"/>
              <a:buNone/>
            </a:pPr>
            <a:r>
              <a:rPr lang="en-US" sz="2000" b="1">
                <a:latin typeface="Lustria"/>
                <a:ea typeface="Lustria"/>
                <a:cs typeface="Lustria"/>
                <a:sym typeface="Lustria"/>
              </a:rPr>
              <a:t>	6. goto </a:t>
            </a:r>
            <a:r>
              <a:rPr lang="en-US" sz="2000">
                <a:latin typeface="Lustria"/>
                <a:ea typeface="Lustria"/>
                <a:cs typeface="Lustria"/>
                <a:sym typeface="Lustria"/>
              </a:rPr>
              <a:t>2</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03"/>
        <p:cNvGrpSpPr/>
        <p:nvPr/>
      </p:nvGrpSpPr>
      <p:grpSpPr>
        <a:xfrm>
          <a:off x="0" y="0"/>
          <a:ext cx="0" cy="0"/>
          <a:chOff x="0" y="0"/>
          <a:chExt cx="0" cy="0"/>
        </a:xfrm>
      </p:grpSpPr>
      <p:pic>
        <p:nvPicPr>
          <p:cNvPr id="504" name="Google Shape;504;p46"/>
          <p:cNvPicPr preferRelativeResize="0"/>
          <p:nvPr/>
        </p:nvPicPr>
        <p:blipFill rotWithShape="1">
          <a:blip r:embed="rId3">
            <a:alphaModFix/>
          </a:blip>
          <a:srcRect/>
          <a:stretch/>
        </p:blipFill>
        <p:spPr>
          <a:xfrm>
            <a:off x="2576323" y="1309687"/>
            <a:ext cx="7555680" cy="5548313"/>
          </a:xfrm>
          <a:prstGeom prst="rect">
            <a:avLst/>
          </a:prstGeom>
          <a:noFill/>
          <a:ln>
            <a:noFill/>
          </a:ln>
        </p:spPr>
      </p:pic>
      <p:sp>
        <p:nvSpPr>
          <p:cNvPr id="505" name="Google Shape;505;p46"/>
          <p:cNvSpPr txBox="1"/>
          <p:nvPr/>
        </p:nvSpPr>
        <p:spPr>
          <a:xfrm>
            <a:off x="1854016" y="531746"/>
            <a:ext cx="8911687" cy="128089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262626"/>
              </a:buClr>
              <a:buSzPts val="3600"/>
              <a:buFont typeface="Algerian"/>
              <a:buNone/>
            </a:pPr>
            <a:r>
              <a:rPr lang="en-US" sz="3600">
                <a:solidFill>
                  <a:srgbClr val="262626"/>
                </a:solidFill>
                <a:latin typeface="Algerian"/>
                <a:ea typeface="Algerian"/>
                <a:cs typeface="Algerian"/>
                <a:sym typeface="Algerian"/>
              </a:rPr>
              <a:t>Polynomial GCD</a:t>
            </a:r>
            <a:endParaRPr sz="3600">
              <a:solidFill>
                <a:srgbClr val="262626"/>
              </a:solidFill>
              <a:latin typeface="Algerian"/>
              <a:ea typeface="Algerian"/>
              <a:cs typeface="Algerian"/>
              <a:sym typeface="Algerian"/>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pic>
        <p:nvPicPr>
          <p:cNvPr id="1026" name="Picture 2" descr="Information Security Threats">
            <a:extLst>
              <a:ext uri="{FF2B5EF4-FFF2-40B4-BE49-F238E27FC236}">
                <a16:creationId xmlns:a16="http://schemas.microsoft.com/office/drawing/2014/main" id="{75FAAAA4-54F3-A388-5045-1CE5916AF6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48774" y="404102"/>
            <a:ext cx="9753600" cy="632743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sp>
        <p:nvSpPr>
          <p:cNvPr id="511" name="Google Shape;511;p47"/>
          <p:cNvSpPr txBox="1">
            <a:spLocks noGrp="1"/>
          </p:cNvSpPr>
          <p:nvPr>
            <p:ph type="title"/>
          </p:nvPr>
        </p:nvSpPr>
        <p:spPr>
          <a:xfrm>
            <a:off x="1743179" y="559455"/>
            <a:ext cx="8911687" cy="128089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rgbClr val="262626"/>
              </a:buClr>
              <a:buSzPts val="3600"/>
              <a:buFont typeface="Algerian"/>
              <a:buNone/>
            </a:pPr>
            <a:r>
              <a:rPr lang="en-US">
                <a:latin typeface="Algerian"/>
                <a:ea typeface="Algerian"/>
                <a:cs typeface="Algerian"/>
                <a:sym typeface="Algerian"/>
              </a:rPr>
              <a:t>3. Modular Polynomial Arithmetic</a:t>
            </a:r>
            <a:endParaRPr>
              <a:latin typeface="Algerian"/>
              <a:ea typeface="Algerian"/>
              <a:cs typeface="Algerian"/>
              <a:sym typeface="Algerian"/>
            </a:endParaRPr>
          </a:p>
        </p:txBody>
      </p:sp>
      <p:sp>
        <p:nvSpPr>
          <p:cNvPr id="512" name="Google Shape;512;p47"/>
          <p:cNvSpPr txBox="1">
            <a:spLocks noGrp="1"/>
          </p:cNvSpPr>
          <p:nvPr>
            <p:ph type="body" idx="1"/>
          </p:nvPr>
        </p:nvSpPr>
        <p:spPr>
          <a:xfrm>
            <a:off x="1739466" y="1542473"/>
            <a:ext cx="8915400" cy="3777622"/>
          </a:xfrm>
          <a:prstGeom prst="rect">
            <a:avLst/>
          </a:prstGeom>
          <a:noFill/>
          <a:ln>
            <a:noFill/>
          </a:ln>
        </p:spPr>
        <p:txBody>
          <a:bodyPr spcFirstLastPara="1" wrap="square" lIns="91425" tIns="45700" rIns="91425" bIns="45700" anchor="t" anchorCtr="0">
            <a:noAutofit/>
          </a:bodyPr>
          <a:lstStyle/>
          <a:p>
            <a:pPr marL="342900" lvl="0" indent="-342900" algn="l" rtl="0">
              <a:spcBef>
                <a:spcPts val="0"/>
              </a:spcBef>
              <a:spcAft>
                <a:spcPts val="0"/>
              </a:spcAft>
              <a:buSzPts val="2400"/>
              <a:buChar char="🠶"/>
            </a:pPr>
            <a:r>
              <a:rPr lang="en-US" sz="2400">
                <a:latin typeface="Lustria"/>
                <a:ea typeface="Lustria"/>
                <a:cs typeface="Lustria"/>
                <a:sym typeface="Lustria"/>
              </a:rPr>
              <a:t>can compute in field GF(2</a:t>
            </a:r>
            <a:r>
              <a:rPr lang="en-US" sz="2400" baseline="30000">
                <a:latin typeface="Lustria"/>
                <a:ea typeface="Lustria"/>
                <a:cs typeface="Lustria"/>
                <a:sym typeface="Lustria"/>
              </a:rPr>
              <a:t>n</a:t>
            </a:r>
            <a:r>
              <a:rPr lang="en-US" sz="2400">
                <a:latin typeface="Lustria"/>
                <a:ea typeface="Lustria"/>
                <a:cs typeface="Lustria"/>
                <a:sym typeface="Lustria"/>
              </a:rPr>
              <a:t>) </a:t>
            </a:r>
            <a:endParaRPr/>
          </a:p>
          <a:p>
            <a:pPr marL="742950" lvl="1" indent="-285750" algn="l" rtl="0">
              <a:spcBef>
                <a:spcPts val="1000"/>
              </a:spcBef>
              <a:spcAft>
                <a:spcPts val="0"/>
              </a:spcAft>
              <a:buSzPts val="2400"/>
              <a:buChar char="🠶"/>
            </a:pPr>
            <a:r>
              <a:rPr lang="en-US" sz="2400">
                <a:latin typeface="Lustria"/>
                <a:ea typeface="Lustria"/>
                <a:cs typeface="Lustria"/>
                <a:sym typeface="Lustria"/>
              </a:rPr>
              <a:t>polynomials with coefficients modulo 2</a:t>
            </a:r>
            <a:endParaRPr/>
          </a:p>
          <a:p>
            <a:pPr marL="742950" lvl="1" indent="-285750" algn="l" rtl="0">
              <a:spcBef>
                <a:spcPts val="1000"/>
              </a:spcBef>
              <a:spcAft>
                <a:spcPts val="0"/>
              </a:spcAft>
              <a:buSzPts val="2400"/>
              <a:buChar char="🠶"/>
            </a:pPr>
            <a:r>
              <a:rPr lang="en-US" sz="2400">
                <a:latin typeface="Lustria"/>
                <a:ea typeface="Lustria"/>
                <a:cs typeface="Lustria"/>
                <a:sym typeface="Lustria"/>
              </a:rPr>
              <a:t>whose degree is less than n</a:t>
            </a:r>
            <a:endParaRPr/>
          </a:p>
          <a:p>
            <a:pPr marL="742950" lvl="1" indent="-285750" algn="l" rtl="0">
              <a:spcBef>
                <a:spcPts val="1000"/>
              </a:spcBef>
              <a:spcAft>
                <a:spcPts val="0"/>
              </a:spcAft>
              <a:buSzPts val="2400"/>
              <a:buChar char="🠶"/>
            </a:pPr>
            <a:r>
              <a:rPr lang="en-US" sz="2400">
                <a:latin typeface="Lustria"/>
                <a:ea typeface="Lustria"/>
                <a:cs typeface="Lustria"/>
                <a:sym typeface="Lustria"/>
              </a:rPr>
              <a:t>hence must reduce modulo an irreducible poly of degree n (for multiplication only)</a:t>
            </a:r>
            <a:endParaRPr/>
          </a:p>
          <a:p>
            <a:pPr marL="342900" lvl="0" indent="-342900" algn="l" rtl="0">
              <a:spcBef>
                <a:spcPts val="1000"/>
              </a:spcBef>
              <a:spcAft>
                <a:spcPts val="0"/>
              </a:spcAft>
              <a:buSzPts val="2400"/>
              <a:buChar char="🠶"/>
            </a:pPr>
            <a:r>
              <a:rPr lang="en-US" sz="2400">
                <a:latin typeface="Lustria"/>
                <a:ea typeface="Lustria"/>
                <a:cs typeface="Lustria"/>
                <a:sym typeface="Lustria"/>
              </a:rPr>
              <a:t>form a finite field</a:t>
            </a:r>
            <a:endParaRPr/>
          </a:p>
          <a:p>
            <a:pPr marL="342900" lvl="0" indent="-342900" algn="l" rtl="0">
              <a:spcBef>
                <a:spcPts val="1000"/>
              </a:spcBef>
              <a:spcAft>
                <a:spcPts val="0"/>
              </a:spcAft>
              <a:buSzPts val="2400"/>
              <a:buChar char="🠶"/>
            </a:pPr>
            <a:r>
              <a:rPr lang="en-US" sz="2400">
                <a:latin typeface="Lustria"/>
                <a:ea typeface="Lustria"/>
                <a:cs typeface="Lustria"/>
                <a:sym typeface="Lustria"/>
              </a:rPr>
              <a:t>can always find an inverse</a:t>
            </a:r>
            <a:endParaRPr/>
          </a:p>
          <a:p>
            <a:pPr marL="742950" lvl="1" indent="-285750" algn="l" rtl="0">
              <a:spcBef>
                <a:spcPts val="1000"/>
              </a:spcBef>
              <a:spcAft>
                <a:spcPts val="0"/>
              </a:spcAft>
              <a:buSzPts val="2400"/>
              <a:buChar char="🠶"/>
            </a:pPr>
            <a:r>
              <a:rPr lang="en-US" sz="2400">
                <a:latin typeface="Lustria"/>
                <a:ea typeface="Lustria"/>
                <a:cs typeface="Lustria"/>
                <a:sym typeface="Lustria"/>
              </a:rPr>
              <a:t>can extend Euclid’s Inverse algorithm to find the inverse</a:t>
            </a:r>
            <a:endParaRPr sz="2400">
              <a:latin typeface="Lustria"/>
              <a:ea typeface="Lustria"/>
              <a:cs typeface="Lustria"/>
              <a:sym typeface="Lustria"/>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516"/>
        <p:cNvGrpSpPr/>
        <p:nvPr/>
      </p:nvGrpSpPr>
      <p:grpSpPr>
        <a:xfrm>
          <a:off x="0" y="0"/>
          <a:ext cx="0" cy="0"/>
          <a:chOff x="0" y="0"/>
          <a:chExt cx="0" cy="0"/>
        </a:xfrm>
      </p:grpSpPr>
      <p:pic>
        <p:nvPicPr>
          <p:cNvPr id="517" name="Google Shape;517;p48"/>
          <p:cNvPicPr preferRelativeResize="0"/>
          <p:nvPr/>
        </p:nvPicPr>
        <p:blipFill rotWithShape="1">
          <a:blip r:embed="rId3">
            <a:alphaModFix/>
          </a:blip>
          <a:srcRect/>
          <a:stretch/>
        </p:blipFill>
        <p:spPr>
          <a:xfrm>
            <a:off x="2216726" y="1016577"/>
            <a:ext cx="7689273" cy="5596198"/>
          </a:xfrm>
          <a:prstGeom prst="rect">
            <a:avLst/>
          </a:prstGeom>
          <a:noFill/>
          <a:ln>
            <a:noFill/>
          </a:ln>
        </p:spPr>
      </p:pic>
      <p:sp>
        <p:nvSpPr>
          <p:cNvPr id="518" name="Google Shape;518;p48"/>
          <p:cNvSpPr txBox="1"/>
          <p:nvPr/>
        </p:nvSpPr>
        <p:spPr>
          <a:xfrm>
            <a:off x="1314574" y="213091"/>
            <a:ext cx="8911687" cy="128089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262626"/>
              </a:buClr>
              <a:buSzPts val="3600"/>
              <a:buFont typeface="Algerian"/>
              <a:buNone/>
            </a:pPr>
            <a:r>
              <a:rPr lang="en-US" sz="3600">
                <a:solidFill>
                  <a:srgbClr val="262626"/>
                </a:solidFill>
                <a:latin typeface="Algerian"/>
                <a:ea typeface="Algerian"/>
                <a:cs typeface="Algerian"/>
                <a:sym typeface="Algerian"/>
              </a:rPr>
              <a:t>Arithmetic in Gf(2</a:t>
            </a:r>
            <a:r>
              <a:rPr lang="en-US" sz="3600" baseline="30000">
                <a:solidFill>
                  <a:srgbClr val="262626"/>
                </a:solidFill>
                <a:latin typeface="Algerian"/>
                <a:ea typeface="Algerian"/>
                <a:cs typeface="Algerian"/>
                <a:sym typeface="Algerian"/>
              </a:rPr>
              <a:t>3</a:t>
            </a:r>
            <a:r>
              <a:rPr lang="en-US" sz="3600">
                <a:solidFill>
                  <a:srgbClr val="262626"/>
                </a:solidFill>
                <a:latin typeface="Algerian"/>
                <a:ea typeface="Algerian"/>
                <a:cs typeface="Algerian"/>
                <a:sym typeface="Algerian"/>
              </a:rPr>
              <a:t>)</a:t>
            </a:r>
            <a:endParaRPr sz="3600" baseline="30000">
              <a:solidFill>
                <a:srgbClr val="262626"/>
              </a:solidFill>
              <a:latin typeface="Algerian"/>
              <a:ea typeface="Algerian"/>
              <a:cs typeface="Algerian"/>
              <a:sym typeface="Algerian"/>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523"/>
        <p:cNvGrpSpPr/>
        <p:nvPr/>
      </p:nvGrpSpPr>
      <p:grpSpPr>
        <a:xfrm>
          <a:off x="0" y="0"/>
          <a:ext cx="0" cy="0"/>
          <a:chOff x="0" y="0"/>
          <a:chExt cx="0" cy="0"/>
        </a:xfrm>
      </p:grpSpPr>
      <p:sp>
        <p:nvSpPr>
          <p:cNvPr id="524" name="Google Shape;524;p49"/>
          <p:cNvSpPr txBox="1">
            <a:spLocks noGrp="1"/>
          </p:cNvSpPr>
          <p:nvPr>
            <p:ph type="title"/>
          </p:nvPr>
        </p:nvSpPr>
        <p:spPr>
          <a:xfrm>
            <a:off x="1981200" y="274638"/>
            <a:ext cx="8229600" cy="122555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rgbClr val="262626"/>
              </a:buClr>
              <a:buSzPts val="3600"/>
              <a:buFont typeface="Algerian"/>
              <a:buNone/>
            </a:pPr>
            <a:r>
              <a:rPr lang="en-US">
                <a:latin typeface="Algerian"/>
                <a:ea typeface="Algerian"/>
                <a:cs typeface="Algerian"/>
                <a:sym typeface="Algerian"/>
              </a:rPr>
              <a:t>Example GF(2</a:t>
            </a:r>
            <a:r>
              <a:rPr lang="en-US" baseline="30000">
                <a:latin typeface="Algerian"/>
                <a:ea typeface="Algerian"/>
                <a:cs typeface="Algerian"/>
                <a:sym typeface="Algerian"/>
              </a:rPr>
              <a:t>3</a:t>
            </a:r>
            <a:r>
              <a:rPr lang="en-US">
                <a:latin typeface="Algerian"/>
                <a:ea typeface="Algerian"/>
                <a:cs typeface="Algerian"/>
                <a:sym typeface="Algerian"/>
              </a:rPr>
              <a:t>)</a:t>
            </a:r>
            <a:endParaRPr>
              <a:latin typeface="Algerian"/>
              <a:ea typeface="Algerian"/>
              <a:cs typeface="Algerian"/>
              <a:sym typeface="Algerian"/>
            </a:endParaRPr>
          </a:p>
        </p:txBody>
      </p:sp>
      <p:pic>
        <p:nvPicPr>
          <p:cNvPr id="525" name="Google Shape;525;p49"/>
          <p:cNvPicPr preferRelativeResize="0"/>
          <p:nvPr/>
        </p:nvPicPr>
        <p:blipFill rotWithShape="1">
          <a:blip r:embed="rId3">
            <a:alphaModFix/>
          </a:blip>
          <a:srcRect/>
          <a:stretch/>
        </p:blipFill>
        <p:spPr>
          <a:xfrm>
            <a:off x="1483591" y="1056842"/>
            <a:ext cx="9569262" cy="5593339"/>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530"/>
        <p:cNvGrpSpPr/>
        <p:nvPr/>
      </p:nvGrpSpPr>
      <p:grpSpPr>
        <a:xfrm>
          <a:off x="0" y="0"/>
          <a:ext cx="0" cy="0"/>
          <a:chOff x="0" y="0"/>
          <a:chExt cx="0" cy="0"/>
        </a:xfrm>
      </p:grpSpPr>
      <p:sp>
        <p:nvSpPr>
          <p:cNvPr id="531" name="Google Shape;531;p50"/>
          <p:cNvSpPr txBox="1">
            <a:spLocks noGrp="1"/>
          </p:cNvSpPr>
          <p:nvPr>
            <p:ph type="title"/>
          </p:nvPr>
        </p:nvSpPr>
        <p:spPr>
          <a:xfrm>
            <a:off x="1715470" y="568692"/>
            <a:ext cx="8911687" cy="128089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rgbClr val="262626"/>
              </a:buClr>
              <a:buSzPts val="3600"/>
              <a:buFont typeface="Algerian"/>
              <a:buNone/>
            </a:pPr>
            <a:r>
              <a:rPr lang="en-US">
                <a:latin typeface="Algerian"/>
                <a:ea typeface="Algerian"/>
                <a:cs typeface="Algerian"/>
                <a:sym typeface="Algerian"/>
              </a:rPr>
              <a:t>Computational Considerations</a:t>
            </a:r>
            <a:endParaRPr>
              <a:latin typeface="Algerian"/>
              <a:ea typeface="Algerian"/>
              <a:cs typeface="Algerian"/>
              <a:sym typeface="Algerian"/>
            </a:endParaRPr>
          </a:p>
        </p:txBody>
      </p:sp>
      <p:sp>
        <p:nvSpPr>
          <p:cNvPr id="532" name="Google Shape;532;p50"/>
          <p:cNvSpPr txBox="1">
            <a:spLocks noGrp="1"/>
          </p:cNvSpPr>
          <p:nvPr>
            <p:ph type="body" idx="1"/>
          </p:nvPr>
        </p:nvSpPr>
        <p:spPr>
          <a:xfrm>
            <a:off x="1924194" y="1366982"/>
            <a:ext cx="8915400" cy="3777622"/>
          </a:xfrm>
          <a:prstGeom prst="rect">
            <a:avLst/>
          </a:prstGeom>
          <a:noFill/>
          <a:ln>
            <a:noFill/>
          </a:ln>
        </p:spPr>
        <p:txBody>
          <a:bodyPr spcFirstLastPara="1" wrap="square" lIns="91425" tIns="45700" rIns="91425" bIns="45700" anchor="t" anchorCtr="0">
            <a:normAutofit/>
          </a:bodyPr>
          <a:lstStyle/>
          <a:p>
            <a:pPr marL="342900" lvl="0" indent="-342900" algn="l" rtl="0">
              <a:lnSpc>
                <a:spcPct val="90000"/>
              </a:lnSpc>
              <a:spcBef>
                <a:spcPts val="0"/>
              </a:spcBef>
              <a:spcAft>
                <a:spcPts val="0"/>
              </a:spcAft>
              <a:buSzPts val="2400"/>
              <a:buChar char="🠶"/>
            </a:pPr>
            <a:r>
              <a:rPr lang="en-US" sz="2400">
                <a:latin typeface="Lustria"/>
                <a:ea typeface="Lustria"/>
                <a:cs typeface="Lustria"/>
                <a:sym typeface="Lustria"/>
              </a:rPr>
              <a:t>since coefficients are 0 or 1, can represent any such polynomial as a bit string</a:t>
            </a:r>
            <a:endParaRPr/>
          </a:p>
          <a:p>
            <a:pPr marL="342900" lvl="0" indent="-342900" algn="l" rtl="0">
              <a:lnSpc>
                <a:spcPct val="90000"/>
              </a:lnSpc>
              <a:spcBef>
                <a:spcPts val="1000"/>
              </a:spcBef>
              <a:spcAft>
                <a:spcPts val="0"/>
              </a:spcAft>
              <a:buSzPts val="2400"/>
              <a:buChar char="🠶"/>
            </a:pPr>
            <a:r>
              <a:rPr lang="en-US" sz="2400">
                <a:latin typeface="Lustria"/>
                <a:ea typeface="Lustria"/>
                <a:cs typeface="Lustria"/>
                <a:sym typeface="Lustria"/>
              </a:rPr>
              <a:t>addition becomes XOR of these bit strings</a:t>
            </a:r>
            <a:endParaRPr/>
          </a:p>
          <a:p>
            <a:pPr marL="342900" lvl="0" indent="-342900" algn="l" rtl="0">
              <a:lnSpc>
                <a:spcPct val="90000"/>
              </a:lnSpc>
              <a:spcBef>
                <a:spcPts val="1000"/>
              </a:spcBef>
              <a:spcAft>
                <a:spcPts val="0"/>
              </a:spcAft>
              <a:buSzPts val="2400"/>
              <a:buChar char="🠶"/>
            </a:pPr>
            <a:r>
              <a:rPr lang="en-US" sz="2400">
                <a:latin typeface="Lustria"/>
                <a:ea typeface="Lustria"/>
                <a:cs typeface="Lustria"/>
                <a:sym typeface="Lustria"/>
              </a:rPr>
              <a:t>multiplication is shift &amp; XOR</a:t>
            </a:r>
            <a:endParaRPr/>
          </a:p>
          <a:p>
            <a:pPr marL="742950" lvl="1" indent="-285750" algn="l" rtl="0">
              <a:lnSpc>
                <a:spcPct val="90000"/>
              </a:lnSpc>
              <a:spcBef>
                <a:spcPts val="1000"/>
              </a:spcBef>
              <a:spcAft>
                <a:spcPts val="0"/>
              </a:spcAft>
              <a:buSzPts val="2400"/>
              <a:buChar char="🠶"/>
            </a:pPr>
            <a:r>
              <a:rPr lang="en-US" sz="2400">
                <a:latin typeface="Lustria"/>
                <a:ea typeface="Lustria"/>
                <a:cs typeface="Lustria"/>
                <a:sym typeface="Lustria"/>
              </a:rPr>
              <a:t>cf long-hand multiplication</a:t>
            </a:r>
            <a:endParaRPr/>
          </a:p>
          <a:p>
            <a:pPr marL="342900" lvl="0" indent="-342900" algn="l" rtl="0">
              <a:lnSpc>
                <a:spcPct val="90000"/>
              </a:lnSpc>
              <a:spcBef>
                <a:spcPts val="1000"/>
              </a:spcBef>
              <a:spcAft>
                <a:spcPts val="0"/>
              </a:spcAft>
              <a:buSzPts val="2400"/>
              <a:buChar char="🠶"/>
            </a:pPr>
            <a:r>
              <a:rPr lang="en-US" sz="2400">
                <a:latin typeface="Lustria"/>
                <a:ea typeface="Lustria"/>
                <a:cs typeface="Lustria"/>
                <a:sym typeface="Lustria"/>
              </a:rPr>
              <a:t>modulo reduction done by repeatedly substituting highest power with remainder of irreducible poly (also shift &amp; XOR)</a:t>
            </a:r>
            <a:endParaRPr/>
          </a:p>
          <a:p>
            <a:pPr marL="342900" lvl="0" indent="-190500" algn="l" rtl="0">
              <a:lnSpc>
                <a:spcPct val="90000"/>
              </a:lnSpc>
              <a:spcBef>
                <a:spcPts val="1000"/>
              </a:spcBef>
              <a:spcAft>
                <a:spcPts val="0"/>
              </a:spcAft>
              <a:buSzPts val="2400"/>
              <a:buNone/>
            </a:pPr>
            <a:endParaRPr sz="2400">
              <a:latin typeface="Lustria"/>
              <a:ea typeface="Lustria"/>
              <a:cs typeface="Lustria"/>
              <a:sym typeface="Lustria"/>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537"/>
        <p:cNvGrpSpPr/>
        <p:nvPr/>
      </p:nvGrpSpPr>
      <p:grpSpPr>
        <a:xfrm>
          <a:off x="0" y="0"/>
          <a:ext cx="0" cy="0"/>
          <a:chOff x="0" y="0"/>
          <a:chExt cx="0" cy="0"/>
        </a:xfrm>
      </p:grpSpPr>
      <p:sp>
        <p:nvSpPr>
          <p:cNvPr id="538" name="Google Shape;538;p51"/>
          <p:cNvSpPr txBox="1">
            <a:spLocks noGrp="1"/>
          </p:cNvSpPr>
          <p:nvPr>
            <p:ph type="title"/>
          </p:nvPr>
        </p:nvSpPr>
        <p:spPr>
          <a:xfrm>
            <a:off x="1574800" y="517237"/>
            <a:ext cx="8229600" cy="11398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rgbClr val="262626"/>
              </a:buClr>
              <a:buSzPts val="3600"/>
              <a:buFont typeface="Algerian"/>
              <a:buNone/>
            </a:pPr>
            <a:r>
              <a:rPr lang="en-US">
                <a:latin typeface="Algerian"/>
                <a:ea typeface="Algerian"/>
                <a:cs typeface="Algerian"/>
                <a:sym typeface="Algerian"/>
              </a:rPr>
              <a:t>Computational Example</a:t>
            </a:r>
            <a:endParaRPr>
              <a:latin typeface="Algerian"/>
              <a:ea typeface="Algerian"/>
              <a:cs typeface="Algerian"/>
              <a:sym typeface="Algerian"/>
            </a:endParaRPr>
          </a:p>
        </p:txBody>
      </p:sp>
      <p:sp>
        <p:nvSpPr>
          <p:cNvPr id="539" name="Google Shape;539;p51"/>
          <p:cNvSpPr txBox="1">
            <a:spLocks noGrp="1"/>
          </p:cNvSpPr>
          <p:nvPr>
            <p:ph type="body" idx="1"/>
          </p:nvPr>
        </p:nvSpPr>
        <p:spPr>
          <a:xfrm>
            <a:off x="1981200" y="1390073"/>
            <a:ext cx="8229600" cy="4454525"/>
          </a:xfrm>
          <a:prstGeom prst="rect">
            <a:avLst/>
          </a:prstGeom>
          <a:noFill/>
          <a:ln>
            <a:noFill/>
          </a:ln>
        </p:spPr>
        <p:txBody>
          <a:bodyPr spcFirstLastPara="1" wrap="square" lIns="91425" tIns="45700" rIns="91425" bIns="45700" anchor="t" anchorCtr="0">
            <a:normAutofit fontScale="85000" lnSpcReduction="20000"/>
          </a:bodyPr>
          <a:lstStyle/>
          <a:p>
            <a:pPr marL="342900" lvl="0" indent="-342900" algn="l" rtl="0">
              <a:lnSpc>
                <a:spcPct val="90000"/>
              </a:lnSpc>
              <a:spcBef>
                <a:spcPts val="0"/>
              </a:spcBef>
              <a:spcAft>
                <a:spcPts val="0"/>
              </a:spcAft>
              <a:buSzPct val="100000"/>
              <a:buChar char="🠶"/>
            </a:pPr>
            <a:r>
              <a:rPr lang="en-US" sz="2800">
                <a:latin typeface="Lustria"/>
                <a:ea typeface="Lustria"/>
                <a:cs typeface="Lustria"/>
                <a:sym typeface="Lustria"/>
              </a:rPr>
              <a:t> in GF(2</a:t>
            </a:r>
            <a:r>
              <a:rPr lang="en-US" sz="2800" baseline="30000">
                <a:latin typeface="Lustria"/>
                <a:ea typeface="Lustria"/>
                <a:cs typeface="Lustria"/>
                <a:sym typeface="Lustria"/>
              </a:rPr>
              <a:t>3</a:t>
            </a:r>
            <a:r>
              <a:rPr lang="en-US" sz="2800">
                <a:latin typeface="Lustria"/>
                <a:ea typeface="Lustria"/>
                <a:cs typeface="Lustria"/>
                <a:sym typeface="Lustria"/>
              </a:rPr>
              <a:t>)  have (x</a:t>
            </a:r>
            <a:r>
              <a:rPr lang="en-US" sz="2800" baseline="30000">
                <a:latin typeface="Lustria"/>
                <a:ea typeface="Lustria"/>
                <a:cs typeface="Lustria"/>
                <a:sym typeface="Lustria"/>
              </a:rPr>
              <a:t>2</a:t>
            </a:r>
            <a:r>
              <a:rPr lang="en-US" sz="2800">
                <a:latin typeface="Lustria"/>
                <a:ea typeface="Lustria"/>
                <a:cs typeface="Lustria"/>
                <a:sym typeface="Lustria"/>
              </a:rPr>
              <a:t>+1) is 101</a:t>
            </a:r>
            <a:r>
              <a:rPr lang="en-US" sz="2800" baseline="-25000">
                <a:latin typeface="Lustria"/>
                <a:ea typeface="Lustria"/>
                <a:cs typeface="Lustria"/>
                <a:sym typeface="Lustria"/>
              </a:rPr>
              <a:t>2</a:t>
            </a:r>
            <a:r>
              <a:rPr lang="en-US" sz="2800">
                <a:latin typeface="Lustria"/>
                <a:ea typeface="Lustria"/>
                <a:cs typeface="Lustria"/>
                <a:sym typeface="Lustria"/>
              </a:rPr>
              <a:t> &amp; (x</a:t>
            </a:r>
            <a:r>
              <a:rPr lang="en-US" sz="2800" baseline="30000">
                <a:latin typeface="Lustria"/>
                <a:ea typeface="Lustria"/>
                <a:cs typeface="Lustria"/>
                <a:sym typeface="Lustria"/>
              </a:rPr>
              <a:t>2</a:t>
            </a:r>
            <a:r>
              <a:rPr lang="en-US" sz="2800">
                <a:latin typeface="Lustria"/>
                <a:ea typeface="Lustria"/>
                <a:cs typeface="Lustria"/>
                <a:sym typeface="Lustria"/>
              </a:rPr>
              <a:t>+x+1) is 111</a:t>
            </a:r>
            <a:r>
              <a:rPr lang="en-US" sz="2800" baseline="-25000">
                <a:latin typeface="Lustria"/>
                <a:ea typeface="Lustria"/>
                <a:cs typeface="Lustria"/>
                <a:sym typeface="Lustria"/>
              </a:rPr>
              <a:t>2</a:t>
            </a:r>
            <a:endParaRPr sz="2800">
              <a:latin typeface="Lustria"/>
              <a:ea typeface="Lustria"/>
              <a:cs typeface="Lustria"/>
              <a:sym typeface="Lustria"/>
            </a:endParaRPr>
          </a:p>
          <a:p>
            <a:pPr marL="342900" lvl="0" indent="-342900" algn="l" rtl="0">
              <a:lnSpc>
                <a:spcPct val="90000"/>
              </a:lnSpc>
              <a:spcBef>
                <a:spcPts val="1000"/>
              </a:spcBef>
              <a:spcAft>
                <a:spcPts val="0"/>
              </a:spcAft>
              <a:buSzPct val="100000"/>
              <a:buChar char="🠶"/>
            </a:pPr>
            <a:r>
              <a:rPr lang="en-US" sz="2800">
                <a:latin typeface="Lustria"/>
                <a:ea typeface="Lustria"/>
                <a:cs typeface="Lustria"/>
                <a:sym typeface="Lustria"/>
              </a:rPr>
              <a:t>so addition is</a:t>
            </a:r>
            <a:endParaRPr/>
          </a:p>
          <a:p>
            <a:pPr marL="742950" lvl="1" indent="-285750" algn="l" rtl="0">
              <a:lnSpc>
                <a:spcPct val="90000"/>
              </a:lnSpc>
              <a:spcBef>
                <a:spcPts val="1000"/>
              </a:spcBef>
              <a:spcAft>
                <a:spcPts val="0"/>
              </a:spcAft>
              <a:buSzPct val="100000"/>
              <a:buChar char="🠶"/>
            </a:pPr>
            <a:r>
              <a:rPr lang="en-US" sz="2400">
                <a:latin typeface="Lustria"/>
                <a:ea typeface="Lustria"/>
                <a:cs typeface="Lustria"/>
                <a:sym typeface="Lustria"/>
              </a:rPr>
              <a:t>(x</a:t>
            </a:r>
            <a:r>
              <a:rPr lang="en-US" sz="2400" baseline="30000">
                <a:latin typeface="Lustria"/>
                <a:ea typeface="Lustria"/>
                <a:cs typeface="Lustria"/>
                <a:sym typeface="Lustria"/>
              </a:rPr>
              <a:t>2</a:t>
            </a:r>
            <a:r>
              <a:rPr lang="en-US" sz="2400">
                <a:latin typeface="Lustria"/>
                <a:ea typeface="Lustria"/>
                <a:cs typeface="Lustria"/>
                <a:sym typeface="Lustria"/>
              </a:rPr>
              <a:t>+1) + (x</a:t>
            </a:r>
            <a:r>
              <a:rPr lang="en-US" sz="2400" baseline="30000">
                <a:latin typeface="Lustria"/>
                <a:ea typeface="Lustria"/>
                <a:cs typeface="Lustria"/>
                <a:sym typeface="Lustria"/>
              </a:rPr>
              <a:t>2</a:t>
            </a:r>
            <a:r>
              <a:rPr lang="en-US" sz="2400">
                <a:latin typeface="Lustria"/>
                <a:ea typeface="Lustria"/>
                <a:cs typeface="Lustria"/>
                <a:sym typeface="Lustria"/>
              </a:rPr>
              <a:t>+x+1) = x </a:t>
            </a:r>
            <a:endParaRPr/>
          </a:p>
          <a:p>
            <a:pPr marL="742950" lvl="1" indent="-285750" algn="l" rtl="0">
              <a:lnSpc>
                <a:spcPct val="90000"/>
              </a:lnSpc>
              <a:spcBef>
                <a:spcPts val="1000"/>
              </a:spcBef>
              <a:spcAft>
                <a:spcPts val="0"/>
              </a:spcAft>
              <a:buSzPct val="100000"/>
              <a:buChar char="🠶"/>
            </a:pPr>
            <a:r>
              <a:rPr lang="en-US" sz="2400">
                <a:latin typeface="Lustria"/>
                <a:ea typeface="Lustria"/>
                <a:cs typeface="Lustria"/>
                <a:sym typeface="Lustria"/>
              </a:rPr>
              <a:t>101 XOR 111 = 010</a:t>
            </a:r>
            <a:r>
              <a:rPr lang="en-US" sz="2400" baseline="-25000">
                <a:latin typeface="Lustria"/>
                <a:ea typeface="Lustria"/>
                <a:cs typeface="Lustria"/>
                <a:sym typeface="Lustria"/>
              </a:rPr>
              <a:t>2</a:t>
            </a:r>
            <a:endParaRPr sz="2400">
              <a:latin typeface="Lustria"/>
              <a:ea typeface="Lustria"/>
              <a:cs typeface="Lustria"/>
              <a:sym typeface="Lustria"/>
            </a:endParaRPr>
          </a:p>
          <a:p>
            <a:pPr marL="342900" lvl="0" indent="-342900" algn="l" rtl="0">
              <a:lnSpc>
                <a:spcPct val="90000"/>
              </a:lnSpc>
              <a:spcBef>
                <a:spcPts val="1000"/>
              </a:spcBef>
              <a:spcAft>
                <a:spcPts val="0"/>
              </a:spcAft>
              <a:buSzPct val="100000"/>
              <a:buChar char="🠶"/>
            </a:pPr>
            <a:r>
              <a:rPr lang="en-US" sz="2800">
                <a:latin typeface="Lustria"/>
                <a:ea typeface="Lustria"/>
                <a:cs typeface="Lustria"/>
                <a:sym typeface="Lustria"/>
              </a:rPr>
              <a:t>and multiplication is</a:t>
            </a:r>
            <a:endParaRPr/>
          </a:p>
          <a:p>
            <a:pPr marL="742950" lvl="1" indent="-285750" algn="l" rtl="0">
              <a:lnSpc>
                <a:spcPct val="90000"/>
              </a:lnSpc>
              <a:spcBef>
                <a:spcPts val="1000"/>
              </a:spcBef>
              <a:spcAft>
                <a:spcPts val="0"/>
              </a:spcAft>
              <a:buSzPct val="100000"/>
              <a:buChar char="🠶"/>
            </a:pPr>
            <a:r>
              <a:rPr lang="en-US" sz="2400">
                <a:latin typeface="Lustria"/>
                <a:ea typeface="Lustria"/>
                <a:cs typeface="Lustria"/>
                <a:sym typeface="Lustria"/>
              </a:rPr>
              <a:t>(x+1).(x</a:t>
            </a:r>
            <a:r>
              <a:rPr lang="en-US" sz="2400" baseline="30000">
                <a:latin typeface="Lustria"/>
                <a:ea typeface="Lustria"/>
                <a:cs typeface="Lustria"/>
                <a:sym typeface="Lustria"/>
              </a:rPr>
              <a:t>2</a:t>
            </a:r>
            <a:r>
              <a:rPr lang="en-US" sz="2400">
                <a:latin typeface="Lustria"/>
                <a:ea typeface="Lustria"/>
                <a:cs typeface="Lustria"/>
                <a:sym typeface="Lustria"/>
              </a:rPr>
              <a:t>+1) = x.(x</a:t>
            </a:r>
            <a:r>
              <a:rPr lang="en-US" sz="2400" baseline="30000">
                <a:latin typeface="Lustria"/>
                <a:ea typeface="Lustria"/>
                <a:cs typeface="Lustria"/>
                <a:sym typeface="Lustria"/>
              </a:rPr>
              <a:t>2</a:t>
            </a:r>
            <a:r>
              <a:rPr lang="en-US" sz="2400">
                <a:latin typeface="Lustria"/>
                <a:ea typeface="Lustria"/>
                <a:cs typeface="Lustria"/>
                <a:sym typeface="Lustria"/>
              </a:rPr>
              <a:t>+1) + 1.(x</a:t>
            </a:r>
            <a:r>
              <a:rPr lang="en-US" sz="2400" baseline="30000">
                <a:latin typeface="Lustria"/>
                <a:ea typeface="Lustria"/>
                <a:cs typeface="Lustria"/>
                <a:sym typeface="Lustria"/>
              </a:rPr>
              <a:t>2</a:t>
            </a:r>
            <a:r>
              <a:rPr lang="en-US" sz="2400">
                <a:latin typeface="Lustria"/>
                <a:ea typeface="Lustria"/>
                <a:cs typeface="Lustria"/>
                <a:sym typeface="Lustria"/>
              </a:rPr>
              <a:t>+1) </a:t>
            </a:r>
            <a:endParaRPr/>
          </a:p>
          <a:p>
            <a:pPr marL="742950" lvl="1" indent="-285750" algn="l" rtl="0">
              <a:lnSpc>
                <a:spcPct val="90000"/>
              </a:lnSpc>
              <a:spcBef>
                <a:spcPts val="1000"/>
              </a:spcBef>
              <a:spcAft>
                <a:spcPts val="0"/>
              </a:spcAft>
              <a:buSzPct val="100000"/>
              <a:buFont typeface="Noto Sans Symbols"/>
              <a:buNone/>
            </a:pPr>
            <a:r>
              <a:rPr lang="en-US" sz="2400">
                <a:latin typeface="Lustria"/>
                <a:ea typeface="Lustria"/>
                <a:cs typeface="Lustria"/>
                <a:sym typeface="Lustria"/>
              </a:rPr>
              <a:t>			= x</a:t>
            </a:r>
            <a:r>
              <a:rPr lang="en-US" sz="2400" baseline="30000">
                <a:latin typeface="Lustria"/>
                <a:ea typeface="Lustria"/>
                <a:cs typeface="Lustria"/>
                <a:sym typeface="Lustria"/>
              </a:rPr>
              <a:t>3</a:t>
            </a:r>
            <a:r>
              <a:rPr lang="en-US" sz="2400">
                <a:latin typeface="Lustria"/>
                <a:ea typeface="Lustria"/>
                <a:cs typeface="Lustria"/>
                <a:sym typeface="Lustria"/>
              </a:rPr>
              <a:t>+x+x</a:t>
            </a:r>
            <a:r>
              <a:rPr lang="en-US" sz="2400" baseline="30000">
                <a:latin typeface="Lustria"/>
                <a:ea typeface="Lustria"/>
                <a:cs typeface="Lustria"/>
                <a:sym typeface="Lustria"/>
              </a:rPr>
              <a:t>2</a:t>
            </a:r>
            <a:r>
              <a:rPr lang="en-US" sz="2400">
                <a:latin typeface="Lustria"/>
                <a:ea typeface="Lustria"/>
                <a:cs typeface="Lustria"/>
                <a:sym typeface="Lustria"/>
              </a:rPr>
              <a:t>+1 = x</a:t>
            </a:r>
            <a:r>
              <a:rPr lang="en-US" sz="2400" baseline="30000">
                <a:latin typeface="Lustria"/>
                <a:ea typeface="Lustria"/>
                <a:cs typeface="Lustria"/>
                <a:sym typeface="Lustria"/>
              </a:rPr>
              <a:t>3</a:t>
            </a:r>
            <a:r>
              <a:rPr lang="en-US" sz="2400">
                <a:latin typeface="Lustria"/>
                <a:ea typeface="Lustria"/>
                <a:cs typeface="Lustria"/>
                <a:sym typeface="Lustria"/>
              </a:rPr>
              <a:t>+x</a:t>
            </a:r>
            <a:r>
              <a:rPr lang="en-US" sz="2400" baseline="30000">
                <a:latin typeface="Lustria"/>
                <a:ea typeface="Lustria"/>
                <a:cs typeface="Lustria"/>
                <a:sym typeface="Lustria"/>
              </a:rPr>
              <a:t>2</a:t>
            </a:r>
            <a:r>
              <a:rPr lang="en-US" sz="2400">
                <a:latin typeface="Lustria"/>
                <a:ea typeface="Lustria"/>
                <a:cs typeface="Lustria"/>
                <a:sym typeface="Lustria"/>
              </a:rPr>
              <a:t>+x+1 </a:t>
            </a:r>
            <a:endParaRPr/>
          </a:p>
          <a:p>
            <a:pPr marL="742950" lvl="1" indent="-285750" algn="l" rtl="0">
              <a:lnSpc>
                <a:spcPct val="90000"/>
              </a:lnSpc>
              <a:spcBef>
                <a:spcPts val="1000"/>
              </a:spcBef>
              <a:spcAft>
                <a:spcPts val="0"/>
              </a:spcAft>
              <a:buSzPct val="100000"/>
              <a:buChar char="🠶"/>
            </a:pPr>
            <a:r>
              <a:rPr lang="en-US" sz="2400">
                <a:latin typeface="Lustria"/>
                <a:ea typeface="Lustria"/>
                <a:cs typeface="Lustria"/>
                <a:sym typeface="Lustria"/>
              </a:rPr>
              <a:t> 011.101 = (101)&lt;&lt;1 XOR (101)&lt;&lt;0 = </a:t>
            </a:r>
            <a:endParaRPr/>
          </a:p>
          <a:p>
            <a:pPr marL="742950" lvl="1" indent="-285750" algn="l" rtl="0">
              <a:lnSpc>
                <a:spcPct val="90000"/>
              </a:lnSpc>
              <a:spcBef>
                <a:spcPts val="1000"/>
              </a:spcBef>
              <a:spcAft>
                <a:spcPts val="0"/>
              </a:spcAft>
              <a:buSzPct val="100000"/>
              <a:buFont typeface="Noto Sans Symbols"/>
              <a:buNone/>
            </a:pPr>
            <a:r>
              <a:rPr lang="en-US" sz="2400">
                <a:latin typeface="Lustria"/>
                <a:ea typeface="Lustria"/>
                <a:cs typeface="Lustria"/>
                <a:sym typeface="Lustria"/>
              </a:rPr>
              <a:t>			1010 XOR 101 = 1111</a:t>
            </a:r>
            <a:r>
              <a:rPr lang="en-US" sz="2400" baseline="-25000">
                <a:latin typeface="Lustria"/>
                <a:ea typeface="Lustria"/>
                <a:cs typeface="Lustria"/>
                <a:sym typeface="Lustria"/>
              </a:rPr>
              <a:t>2</a:t>
            </a:r>
            <a:r>
              <a:rPr lang="en-US" sz="2400">
                <a:latin typeface="Lustria"/>
                <a:ea typeface="Lustria"/>
                <a:cs typeface="Lustria"/>
                <a:sym typeface="Lustria"/>
              </a:rPr>
              <a:t> </a:t>
            </a:r>
            <a:endParaRPr/>
          </a:p>
          <a:p>
            <a:pPr marL="342900" lvl="0" indent="-342900" algn="l" rtl="0">
              <a:lnSpc>
                <a:spcPct val="90000"/>
              </a:lnSpc>
              <a:spcBef>
                <a:spcPts val="1000"/>
              </a:spcBef>
              <a:spcAft>
                <a:spcPts val="0"/>
              </a:spcAft>
              <a:buSzPct val="100000"/>
              <a:buChar char="🠶"/>
            </a:pPr>
            <a:r>
              <a:rPr lang="en-US" sz="2800">
                <a:latin typeface="Lustria"/>
                <a:ea typeface="Lustria"/>
                <a:cs typeface="Lustria"/>
                <a:sym typeface="Lustria"/>
              </a:rPr>
              <a:t>polynomial modulo reduction (get q(x) &amp; r(x)) is</a:t>
            </a:r>
            <a:endParaRPr/>
          </a:p>
          <a:p>
            <a:pPr marL="742950" lvl="1" indent="-285750" algn="l" rtl="0">
              <a:lnSpc>
                <a:spcPct val="90000"/>
              </a:lnSpc>
              <a:spcBef>
                <a:spcPts val="1000"/>
              </a:spcBef>
              <a:spcAft>
                <a:spcPts val="0"/>
              </a:spcAft>
              <a:buSzPct val="100000"/>
              <a:buChar char="🠶"/>
            </a:pPr>
            <a:r>
              <a:rPr lang="en-US" sz="2400">
                <a:latin typeface="Lustria"/>
                <a:ea typeface="Lustria"/>
                <a:cs typeface="Lustria"/>
                <a:sym typeface="Lustria"/>
              </a:rPr>
              <a:t> (x</a:t>
            </a:r>
            <a:r>
              <a:rPr lang="en-US" sz="2400" baseline="30000">
                <a:latin typeface="Lustria"/>
                <a:ea typeface="Lustria"/>
                <a:cs typeface="Lustria"/>
                <a:sym typeface="Lustria"/>
              </a:rPr>
              <a:t>3</a:t>
            </a:r>
            <a:r>
              <a:rPr lang="en-US" sz="2400">
                <a:latin typeface="Lustria"/>
                <a:ea typeface="Lustria"/>
                <a:cs typeface="Lustria"/>
                <a:sym typeface="Lustria"/>
              </a:rPr>
              <a:t>+x</a:t>
            </a:r>
            <a:r>
              <a:rPr lang="en-US" sz="2400" baseline="30000">
                <a:latin typeface="Lustria"/>
                <a:ea typeface="Lustria"/>
                <a:cs typeface="Lustria"/>
                <a:sym typeface="Lustria"/>
              </a:rPr>
              <a:t>2</a:t>
            </a:r>
            <a:r>
              <a:rPr lang="en-US" sz="2400">
                <a:latin typeface="Lustria"/>
                <a:ea typeface="Lustria"/>
                <a:cs typeface="Lustria"/>
                <a:sym typeface="Lustria"/>
              </a:rPr>
              <a:t>+x+1 ) mod (x</a:t>
            </a:r>
            <a:r>
              <a:rPr lang="en-US" sz="2400" baseline="30000">
                <a:latin typeface="Lustria"/>
                <a:ea typeface="Lustria"/>
                <a:cs typeface="Lustria"/>
                <a:sym typeface="Lustria"/>
              </a:rPr>
              <a:t>3</a:t>
            </a:r>
            <a:r>
              <a:rPr lang="en-US" sz="2400">
                <a:latin typeface="Lustria"/>
                <a:ea typeface="Lustria"/>
                <a:cs typeface="Lustria"/>
                <a:sym typeface="Lustria"/>
              </a:rPr>
              <a:t>+x+1) = 1.(x</a:t>
            </a:r>
            <a:r>
              <a:rPr lang="en-US" sz="2400" baseline="30000">
                <a:latin typeface="Lustria"/>
                <a:ea typeface="Lustria"/>
                <a:cs typeface="Lustria"/>
                <a:sym typeface="Lustria"/>
              </a:rPr>
              <a:t>3</a:t>
            </a:r>
            <a:r>
              <a:rPr lang="en-US" sz="2400">
                <a:latin typeface="Lustria"/>
                <a:ea typeface="Lustria"/>
                <a:cs typeface="Lustria"/>
                <a:sym typeface="Lustria"/>
              </a:rPr>
              <a:t>+x+1) + (x</a:t>
            </a:r>
            <a:r>
              <a:rPr lang="en-US" sz="2400" baseline="30000">
                <a:latin typeface="Lustria"/>
                <a:ea typeface="Lustria"/>
                <a:cs typeface="Lustria"/>
                <a:sym typeface="Lustria"/>
              </a:rPr>
              <a:t>2</a:t>
            </a:r>
            <a:r>
              <a:rPr lang="en-US" sz="2400">
                <a:latin typeface="Lustria"/>
                <a:ea typeface="Lustria"/>
                <a:cs typeface="Lustria"/>
                <a:sym typeface="Lustria"/>
              </a:rPr>
              <a:t>) = x</a:t>
            </a:r>
            <a:r>
              <a:rPr lang="en-US" sz="2400" baseline="30000">
                <a:latin typeface="Lustria"/>
                <a:ea typeface="Lustria"/>
                <a:cs typeface="Lustria"/>
                <a:sym typeface="Lustria"/>
              </a:rPr>
              <a:t>2</a:t>
            </a:r>
            <a:endParaRPr sz="2400">
              <a:latin typeface="Lustria"/>
              <a:ea typeface="Lustria"/>
              <a:cs typeface="Lustria"/>
              <a:sym typeface="Lustria"/>
            </a:endParaRPr>
          </a:p>
          <a:p>
            <a:pPr marL="742950" lvl="1" indent="-285750" algn="l" rtl="0">
              <a:lnSpc>
                <a:spcPct val="90000"/>
              </a:lnSpc>
              <a:spcBef>
                <a:spcPts val="1000"/>
              </a:spcBef>
              <a:spcAft>
                <a:spcPts val="0"/>
              </a:spcAft>
              <a:buSzPct val="100000"/>
              <a:buChar char="🠶"/>
            </a:pPr>
            <a:r>
              <a:rPr lang="en-US" sz="2400">
                <a:latin typeface="Lustria"/>
                <a:ea typeface="Lustria"/>
                <a:cs typeface="Lustria"/>
                <a:sym typeface="Lustria"/>
              </a:rPr>
              <a:t> 1111 mod 1011 = 1111 XOR 1011 = 0100</a:t>
            </a:r>
            <a:r>
              <a:rPr lang="en-US" sz="2400" baseline="-25000">
                <a:latin typeface="Lustria"/>
                <a:ea typeface="Lustria"/>
                <a:cs typeface="Lustria"/>
                <a:sym typeface="Lustria"/>
              </a:rPr>
              <a:t>2</a:t>
            </a:r>
            <a:endParaRPr sz="2400" baseline="-25000">
              <a:latin typeface="Lustria"/>
              <a:ea typeface="Lustria"/>
              <a:cs typeface="Lustria"/>
              <a:sym typeface="Lustria"/>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544"/>
        <p:cNvGrpSpPr/>
        <p:nvPr/>
      </p:nvGrpSpPr>
      <p:grpSpPr>
        <a:xfrm>
          <a:off x="0" y="0"/>
          <a:ext cx="0" cy="0"/>
          <a:chOff x="0" y="0"/>
          <a:chExt cx="0" cy="0"/>
        </a:xfrm>
      </p:grpSpPr>
      <p:sp>
        <p:nvSpPr>
          <p:cNvPr id="545" name="Google Shape;545;p52"/>
          <p:cNvSpPr txBox="1">
            <a:spLocks noGrp="1"/>
          </p:cNvSpPr>
          <p:nvPr>
            <p:ph type="title"/>
          </p:nvPr>
        </p:nvSpPr>
        <p:spPr>
          <a:xfrm>
            <a:off x="1567688" y="596401"/>
            <a:ext cx="8911687" cy="128089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rgbClr val="262626"/>
              </a:buClr>
              <a:buSzPts val="3600"/>
              <a:buFont typeface="Algerian"/>
              <a:buNone/>
            </a:pPr>
            <a:r>
              <a:rPr lang="en-US">
                <a:latin typeface="Algerian"/>
                <a:ea typeface="Algerian"/>
                <a:cs typeface="Algerian"/>
                <a:sym typeface="Algerian"/>
              </a:rPr>
              <a:t>Using a Generator</a:t>
            </a:r>
            <a:endParaRPr>
              <a:latin typeface="Algerian"/>
              <a:ea typeface="Algerian"/>
              <a:cs typeface="Algerian"/>
              <a:sym typeface="Algerian"/>
            </a:endParaRPr>
          </a:p>
        </p:txBody>
      </p:sp>
      <p:sp>
        <p:nvSpPr>
          <p:cNvPr id="546" name="Google Shape;546;p52"/>
          <p:cNvSpPr txBox="1">
            <a:spLocks noGrp="1"/>
          </p:cNvSpPr>
          <p:nvPr>
            <p:ph type="body" idx="1"/>
          </p:nvPr>
        </p:nvSpPr>
        <p:spPr>
          <a:xfrm>
            <a:off x="1767175" y="1403927"/>
            <a:ext cx="8915400" cy="3777622"/>
          </a:xfrm>
          <a:prstGeom prst="rect">
            <a:avLst/>
          </a:prstGeom>
          <a:noFill/>
          <a:ln>
            <a:noFill/>
          </a:ln>
        </p:spPr>
        <p:txBody>
          <a:bodyPr spcFirstLastPara="1" wrap="square" lIns="91425" tIns="45700" rIns="91425" bIns="45700" anchor="t" anchorCtr="0">
            <a:normAutofit/>
          </a:bodyPr>
          <a:lstStyle/>
          <a:p>
            <a:pPr marL="342900" lvl="0" indent="-342900" algn="l" rtl="0">
              <a:lnSpc>
                <a:spcPct val="90000"/>
              </a:lnSpc>
              <a:spcBef>
                <a:spcPts val="0"/>
              </a:spcBef>
              <a:spcAft>
                <a:spcPts val="0"/>
              </a:spcAft>
              <a:buSzPts val="2400"/>
              <a:buChar char="🠶"/>
            </a:pPr>
            <a:r>
              <a:rPr lang="en-US" sz="2400">
                <a:latin typeface="Lustria"/>
                <a:ea typeface="Lustria"/>
                <a:cs typeface="Lustria"/>
                <a:sym typeface="Lustria"/>
              </a:rPr>
              <a:t>a </a:t>
            </a:r>
            <a:r>
              <a:rPr lang="en-US" sz="2400" b="1">
                <a:latin typeface="Lustria"/>
                <a:ea typeface="Lustria"/>
                <a:cs typeface="Lustria"/>
                <a:sym typeface="Lustria"/>
              </a:rPr>
              <a:t>generator</a:t>
            </a:r>
            <a:r>
              <a:rPr lang="en-US" sz="2400">
                <a:latin typeface="Lustria"/>
                <a:ea typeface="Lustria"/>
                <a:cs typeface="Lustria"/>
                <a:sym typeface="Lustria"/>
              </a:rPr>
              <a:t> g is an element whose powers generate all non-zero elements</a:t>
            </a:r>
            <a:endParaRPr/>
          </a:p>
          <a:p>
            <a:pPr marL="742950" lvl="1" indent="-285750" algn="l" rtl="0">
              <a:lnSpc>
                <a:spcPct val="90000"/>
              </a:lnSpc>
              <a:spcBef>
                <a:spcPts val="1000"/>
              </a:spcBef>
              <a:spcAft>
                <a:spcPts val="0"/>
              </a:spcAft>
              <a:buSzPts val="2400"/>
              <a:buChar char="🠶"/>
            </a:pPr>
            <a:r>
              <a:rPr lang="en-US" sz="2400">
                <a:latin typeface="Lustria"/>
                <a:ea typeface="Lustria"/>
                <a:cs typeface="Lustria"/>
                <a:sym typeface="Lustria"/>
              </a:rPr>
              <a:t>in F have 0, g</a:t>
            </a:r>
            <a:r>
              <a:rPr lang="en-US" sz="2400" baseline="30000">
                <a:latin typeface="Lustria"/>
                <a:ea typeface="Lustria"/>
                <a:cs typeface="Lustria"/>
                <a:sym typeface="Lustria"/>
              </a:rPr>
              <a:t>0</a:t>
            </a:r>
            <a:r>
              <a:rPr lang="en-US" sz="2400">
                <a:latin typeface="Lustria"/>
                <a:ea typeface="Lustria"/>
                <a:cs typeface="Lustria"/>
                <a:sym typeface="Lustria"/>
              </a:rPr>
              <a:t>, g</a:t>
            </a:r>
            <a:r>
              <a:rPr lang="en-US" sz="2400" baseline="30000">
                <a:latin typeface="Lustria"/>
                <a:ea typeface="Lustria"/>
                <a:cs typeface="Lustria"/>
                <a:sym typeface="Lustria"/>
              </a:rPr>
              <a:t>1</a:t>
            </a:r>
            <a:r>
              <a:rPr lang="en-US" sz="2400">
                <a:latin typeface="Lustria"/>
                <a:ea typeface="Lustria"/>
                <a:cs typeface="Lustria"/>
                <a:sym typeface="Lustria"/>
              </a:rPr>
              <a:t>, …, g</a:t>
            </a:r>
            <a:r>
              <a:rPr lang="en-US" sz="2400" baseline="30000">
                <a:latin typeface="Lustria"/>
                <a:ea typeface="Lustria"/>
                <a:cs typeface="Lustria"/>
                <a:sym typeface="Lustria"/>
              </a:rPr>
              <a:t>q-2</a:t>
            </a:r>
            <a:endParaRPr/>
          </a:p>
          <a:p>
            <a:pPr marL="342900" lvl="0" indent="-342900" algn="l" rtl="0">
              <a:lnSpc>
                <a:spcPct val="90000"/>
              </a:lnSpc>
              <a:spcBef>
                <a:spcPts val="1000"/>
              </a:spcBef>
              <a:spcAft>
                <a:spcPts val="0"/>
              </a:spcAft>
              <a:buSzPts val="2400"/>
              <a:buChar char="🠶"/>
            </a:pPr>
            <a:r>
              <a:rPr lang="en-US" sz="2400">
                <a:latin typeface="Lustria"/>
                <a:ea typeface="Lustria"/>
                <a:cs typeface="Lustria"/>
                <a:sym typeface="Lustria"/>
              </a:rPr>
              <a:t>can create generator from </a:t>
            </a:r>
            <a:r>
              <a:rPr lang="en-US" sz="2400" b="1">
                <a:latin typeface="Lustria"/>
                <a:ea typeface="Lustria"/>
                <a:cs typeface="Lustria"/>
                <a:sym typeface="Lustria"/>
              </a:rPr>
              <a:t>root</a:t>
            </a:r>
            <a:r>
              <a:rPr lang="en-US" sz="2400">
                <a:latin typeface="Lustria"/>
                <a:ea typeface="Lustria"/>
                <a:cs typeface="Lustria"/>
                <a:sym typeface="Lustria"/>
              </a:rPr>
              <a:t> of the irreducible polynomial</a:t>
            </a:r>
            <a:endParaRPr/>
          </a:p>
          <a:p>
            <a:pPr marL="342900" lvl="0" indent="-342900" algn="l" rtl="0">
              <a:lnSpc>
                <a:spcPct val="90000"/>
              </a:lnSpc>
              <a:spcBef>
                <a:spcPts val="1000"/>
              </a:spcBef>
              <a:spcAft>
                <a:spcPts val="0"/>
              </a:spcAft>
              <a:buSzPts val="2400"/>
              <a:buChar char="🠶"/>
            </a:pPr>
            <a:r>
              <a:rPr lang="en-US" sz="2400">
                <a:latin typeface="Lustria"/>
                <a:ea typeface="Lustria"/>
                <a:cs typeface="Lustria"/>
                <a:sym typeface="Lustria"/>
              </a:rPr>
              <a:t>then implement multiplication by adding exponents of generator</a:t>
            </a:r>
            <a:endParaRPr sz="2400">
              <a:latin typeface="Lustria"/>
              <a:ea typeface="Lustria"/>
              <a:cs typeface="Lustria"/>
              <a:sym typeface="Lustria"/>
            </a:endParaRPr>
          </a:p>
        </p:txBody>
      </p:sp>
      <p:pic>
        <p:nvPicPr>
          <p:cNvPr id="547" name="Google Shape;547;p52"/>
          <p:cNvPicPr preferRelativeResize="0"/>
          <p:nvPr/>
        </p:nvPicPr>
        <p:blipFill rotWithShape="1">
          <a:blip r:embed="rId3">
            <a:alphaModFix/>
          </a:blip>
          <a:srcRect/>
          <a:stretch/>
        </p:blipFill>
        <p:spPr>
          <a:xfrm>
            <a:off x="439304" y="3578227"/>
            <a:ext cx="7966507" cy="3206644"/>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552"/>
        <p:cNvGrpSpPr/>
        <p:nvPr/>
      </p:nvGrpSpPr>
      <p:grpSpPr>
        <a:xfrm>
          <a:off x="0" y="0"/>
          <a:ext cx="0" cy="0"/>
          <a:chOff x="0" y="0"/>
          <a:chExt cx="0" cy="0"/>
        </a:xfrm>
      </p:grpSpPr>
      <p:sp>
        <p:nvSpPr>
          <p:cNvPr id="553" name="Google Shape;553;p53"/>
          <p:cNvSpPr txBox="1">
            <a:spLocks noGrp="1"/>
          </p:cNvSpPr>
          <p:nvPr>
            <p:ph type="title"/>
          </p:nvPr>
        </p:nvSpPr>
        <p:spPr>
          <a:xfrm>
            <a:off x="1789361" y="492492"/>
            <a:ext cx="8911687" cy="128089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rgbClr val="262626"/>
              </a:buClr>
              <a:buSzPts val="3600"/>
              <a:buFont typeface="Algerian"/>
              <a:buNone/>
            </a:pPr>
            <a:r>
              <a:rPr lang="en-US">
                <a:latin typeface="Algerian"/>
                <a:ea typeface="Algerian"/>
                <a:cs typeface="Algerian"/>
                <a:sym typeface="Algerian"/>
              </a:rPr>
              <a:t>Summary</a:t>
            </a:r>
            <a:endParaRPr>
              <a:latin typeface="Algerian"/>
              <a:ea typeface="Algerian"/>
              <a:cs typeface="Algerian"/>
              <a:sym typeface="Algerian"/>
            </a:endParaRPr>
          </a:p>
        </p:txBody>
      </p:sp>
      <p:sp>
        <p:nvSpPr>
          <p:cNvPr id="554" name="Google Shape;554;p53"/>
          <p:cNvSpPr txBox="1">
            <a:spLocks noGrp="1"/>
          </p:cNvSpPr>
          <p:nvPr>
            <p:ph type="body" idx="1"/>
          </p:nvPr>
        </p:nvSpPr>
        <p:spPr>
          <a:xfrm>
            <a:off x="1785648" y="1551709"/>
            <a:ext cx="8915400" cy="3777622"/>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SzPts val="2400"/>
              <a:buChar char="🠶"/>
            </a:pPr>
            <a:r>
              <a:rPr lang="en-US" sz="2400">
                <a:latin typeface="Lustria"/>
                <a:ea typeface="Lustria"/>
                <a:cs typeface="Lustria"/>
                <a:sym typeface="Lustria"/>
              </a:rPr>
              <a:t>have considered:</a:t>
            </a:r>
            <a:endParaRPr/>
          </a:p>
          <a:p>
            <a:pPr marL="742950" lvl="1" indent="-285750" algn="l" rtl="0">
              <a:spcBef>
                <a:spcPts val="1000"/>
              </a:spcBef>
              <a:spcAft>
                <a:spcPts val="0"/>
              </a:spcAft>
              <a:buSzPts val="2400"/>
              <a:buChar char="🠶"/>
            </a:pPr>
            <a:r>
              <a:rPr lang="en-US" sz="2400">
                <a:latin typeface="Lustria"/>
                <a:ea typeface="Lustria"/>
                <a:cs typeface="Lustria"/>
                <a:sym typeface="Lustria"/>
              </a:rPr>
              <a:t>concept of groups, rings, fields</a:t>
            </a:r>
            <a:endParaRPr/>
          </a:p>
          <a:p>
            <a:pPr marL="742950" lvl="1" indent="-285750" algn="l" rtl="0">
              <a:spcBef>
                <a:spcPts val="1000"/>
              </a:spcBef>
              <a:spcAft>
                <a:spcPts val="0"/>
              </a:spcAft>
              <a:buSzPts val="2400"/>
              <a:buChar char="🠶"/>
            </a:pPr>
            <a:r>
              <a:rPr lang="en-US" sz="2400">
                <a:latin typeface="Lustria"/>
                <a:ea typeface="Lustria"/>
                <a:cs typeface="Lustria"/>
                <a:sym typeface="Lustria"/>
              </a:rPr>
              <a:t>modular arithmetic with integers</a:t>
            </a:r>
            <a:endParaRPr/>
          </a:p>
          <a:p>
            <a:pPr marL="742950" lvl="1" indent="-285750" algn="l" rtl="0">
              <a:spcBef>
                <a:spcPts val="1000"/>
              </a:spcBef>
              <a:spcAft>
                <a:spcPts val="0"/>
              </a:spcAft>
              <a:buSzPts val="2400"/>
              <a:buChar char="🠶"/>
            </a:pPr>
            <a:r>
              <a:rPr lang="en-US" sz="2400">
                <a:latin typeface="Lustria"/>
                <a:ea typeface="Lustria"/>
                <a:cs typeface="Lustria"/>
                <a:sym typeface="Lustria"/>
              </a:rPr>
              <a:t>Euclid’s algorithm for GCD</a:t>
            </a:r>
            <a:endParaRPr/>
          </a:p>
          <a:p>
            <a:pPr marL="742950" lvl="1" indent="-285750" algn="l" rtl="0">
              <a:spcBef>
                <a:spcPts val="1000"/>
              </a:spcBef>
              <a:spcAft>
                <a:spcPts val="0"/>
              </a:spcAft>
              <a:buSzPts val="2400"/>
              <a:buChar char="🠶"/>
            </a:pPr>
            <a:r>
              <a:rPr lang="en-US" sz="2400">
                <a:latin typeface="Lustria"/>
                <a:ea typeface="Lustria"/>
                <a:cs typeface="Lustria"/>
                <a:sym typeface="Lustria"/>
              </a:rPr>
              <a:t>finite fields GF(p)</a:t>
            </a:r>
            <a:endParaRPr/>
          </a:p>
          <a:p>
            <a:pPr marL="742950" lvl="1" indent="-285750" algn="l" rtl="0">
              <a:spcBef>
                <a:spcPts val="1000"/>
              </a:spcBef>
              <a:spcAft>
                <a:spcPts val="0"/>
              </a:spcAft>
              <a:buSzPts val="2400"/>
              <a:buChar char="🠶"/>
            </a:pPr>
            <a:r>
              <a:rPr lang="en-US" sz="2400">
                <a:latin typeface="Lustria"/>
                <a:ea typeface="Lustria"/>
                <a:cs typeface="Lustria"/>
                <a:sym typeface="Lustria"/>
              </a:rPr>
              <a:t>polynomial arithmetic in general and in GF(2</a:t>
            </a:r>
            <a:r>
              <a:rPr lang="en-US" sz="2400" baseline="30000">
                <a:latin typeface="Lustria"/>
                <a:ea typeface="Lustria"/>
                <a:cs typeface="Lustria"/>
                <a:sym typeface="Lustria"/>
              </a:rPr>
              <a:t>n</a:t>
            </a:r>
            <a:r>
              <a:rPr lang="en-US" sz="2400">
                <a:latin typeface="Lustria"/>
                <a:ea typeface="Lustria"/>
                <a:cs typeface="Lustria"/>
                <a:sym typeface="Lustria"/>
              </a:rPr>
              <a:t>) </a:t>
            </a:r>
            <a:endParaRPr/>
          </a:p>
          <a:p>
            <a:pPr marL="742950" lvl="1" indent="-133350" algn="l" rtl="0">
              <a:spcBef>
                <a:spcPts val="1000"/>
              </a:spcBef>
              <a:spcAft>
                <a:spcPts val="0"/>
              </a:spcAft>
              <a:buSzPts val="2400"/>
              <a:buNone/>
            </a:pPr>
            <a:endParaRPr sz="2400">
              <a:latin typeface="Lustria"/>
              <a:ea typeface="Lustria"/>
              <a:cs typeface="Lustria"/>
              <a:sym typeface="Lustria"/>
            </a:endParaRPr>
          </a:p>
          <a:p>
            <a:pPr marL="742950" lvl="1" indent="-133350" algn="l" rtl="0">
              <a:spcBef>
                <a:spcPts val="1000"/>
              </a:spcBef>
              <a:spcAft>
                <a:spcPts val="0"/>
              </a:spcAft>
              <a:buSzPts val="2400"/>
              <a:buNone/>
            </a:pPr>
            <a:endParaRPr sz="2400">
              <a:latin typeface="Lustria"/>
              <a:ea typeface="Lustria"/>
              <a:cs typeface="Lustria"/>
              <a:sym typeface="Lustria"/>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a:extLst>
              <a:ext uri="{FF2B5EF4-FFF2-40B4-BE49-F238E27FC236}">
                <a16:creationId xmlns:a16="http://schemas.microsoft.com/office/drawing/2014/main" id="{1EEE3138-2586-69E3-A3FC-E421DC95AE64}"/>
              </a:ext>
            </a:extLst>
          </p:cNvPr>
          <p:cNvGraphicFramePr/>
          <p:nvPr>
            <p:extLst>
              <p:ext uri="{D42A27DB-BD31-4B8C-83A1-F6EECF244321}">
                <p14:modId xmlns:p14="http://schemas.microsoft.com/office/powerpoint/2010/main" val="1784377973"/>
              </p:ext>
            </p:extLst>
          </p:nvPr>
        </p:nvGraphicFramePr>
        <p:xfrm>
          <a:off x="2739010" y="927055"/>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Rectangle 5">
            <a:extLst>
              <a:ext uri="{FF2B5EF4-FFF2-40B4-BE49-F238E27FC236}">
                <a16:creationId xmlns:a16="http://schemas.microsoft.com/office/drawing/2014/main" id="{27437439-3DDC-778C-0745-B5A6BAC484D4}"/>
              </a:ext>
            </a:extLst>
          </p:cNvPr>
          <p:cNvSpPr/>
          <p:nvPr/>
        </p:nvSpPr>
        <p:spPr>
          <a:xfrm rot="16200000">
            <a:off x="-586438" y="2967335"/>
            <a:ext cx="4541239" cy="923330"/>
          </a:xfrm>
          <a:prstGeom prst="rect">
            <a:avLst/>
          </a:prstGeom>
          <a:noFill/>
        </p:spPr>
        <p:txBody>
          <a:bodyPr wrap="square" lIns="91440" tIns="45720" rIns="91440" bIns="45720">
            <a:spAutoFit/>
          </a:bodyPr>
          <a:lstStyle/>
          <a:p>
            <a:pPr algn="ctr"/>
            <a:r>
              <a:rPr lang="en-US" sz="54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NUMBERS</a:t>
            </a:r>
          </a:p>
        </p:txBody>
      </p:sp>
    </p:spTree>
    <p:extLst>
      <p:ext uri="{BB962C8B-B14F-4D97-AF65-F5344CB8AC3E}">
        <p14:creationId xmlns:p14="http://schemas.microsoft.com/office/powerpoint/2010/main" val="3355132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graphicEl>
                                              <a:dgm id="{4ABDA07D-0AC7-4A33-A831-92AA6369F976}"/>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graphicEl>
                                              <a:dgm id="{DB7ADB8A-52F2-480A-814A-BB92F6A95586}"/>
                                            </p:graphic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graphicEl>
                                              <a:dgm id="{E3D23B44-DD5F-45C5-9F59-882D8390120F}"/>
                                            </p:graphic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graphicEl>
                                              <a:dgm id="{FEECBCE5-149E-4680-896F-53DF501A7496}"/>
                                            </p:graphic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graphicEl>
                                              <a:dgm id="{43113918-BE0B-4F52-B372-BB75A0935B65}"/>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graphicEl>
                                              <a:dgm id="{D490F7E0-A3E6-4195-8A2D-0EE34543D8EB}"/>
                                            </p:graphic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graphicEl>
                                              <a:dgm id="{E95A1D38-750C-4C51-87F7-EABB92D5BF4F}"/>
                                            </p:graphic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
                                            <p:graphicEl>
                                              <a:dgm id="{6C6F8AE3-D475-401A-9123-3ECD20DDAFAD}"/>
                                            </p:graphic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
                                            <p:graphicEl>
                                              <a:dgm id="{18B9C63C-2E14-47A8-9E4B-EB1B212C0864}"/>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Shape 211"/>
        <p:cNvGrpSpPr/>
        <p:nvPr/>
      </p:nvGrpSpPr>
      <p:grpSpPr>
        <a:xfrm>
          <a:off x="0" y="0"/>
          <a:ext cx="0" cy="0"/>
          <a:chOff x="0" y="0"/>
          <a:chExt cx="0" cy="0"/>
        </a:xfrm>
      </p:grpSpPr>
      <p:pic>
        <p:nvPicPr>
          <p:cNvPr id="214" name="Google Shape;214;p8"/>
          <p:cNvPicPr preferRelativeResize="0"/>
          <p:nvPr/>
        </p:nvPicPr>
        <p:blipFill rotWithShape="1">
          <a:blip r:embed="rId3">
            <a:alphaModFix/>
          </a:blip>
          <a:srcRect/>
          <a:stretch/>
        </p:blipFill>
        <p:spPr>
          <a:xfrm>
            <a:off x="2338387" y="452522"/>
            <a:ext cx="7515225" cy="535305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pic>
        <p:nvPicPr>
          <p:cNvPr id="219" name="Google Shape;219;p9"/>
          <p:cNvPicPr preferRelativeResize="0"/>
          <p:nvPr/>
        </p:nvPicPr>
        <p:blipFill rotWithShape="1">
          <a:blip r:embed="rId3">
            <a:alphaModFix/>
          </a:blip>
          <a:srcRect/>
          <a:stretch/>
        </p:blipFill>
        <p:spPr>
          <a:xfrm>
            <a:off x="2062924" y="407805"/>
            <a:ext cx="8300276" cy="994630"/>
          </a:xfrm>
          <a:prstGeom prst="rect">
            <a:avLst/>
          </a:prstGeom>
          <a:noFill/>
          <a:ln>
            <a:noFill/>
          </a:ln>
        </p:spPr>
      </p:pic>
      <p:pic>
        <p:nvPicPr>
          <p:cNvPr id="220" name="Google Shape;220;p9"/>
          <p:cNvPicPr preferRelativeResize="0"/>
          <p:nvPr/>
        </p:nvPicPr>
        <p:blipFill rotWithShape="1">
          <a:blip r:embed="rId4">
            <a:alphaModFix/>
          </a:blip>
          <a:srcRect/>
          <a:stretch/>
        </p:blipFill>
        <p:spPr>
          <a:xfrm>
            <a:off x="4281054" y="1177129"/>
            <a:ext cx="2711162" cy="1712866"/>
          </a:xfrm>
          <a:prstGeom prst="rect">
            <a:avLst/>
          </a:prstGeom>
          <a:noFill/>
          <a:ln>
            <a:noFill/>
          </a:ln>
        </p:spPr>
      </p:pic>
      <p:pic>
        <p:nvPicPr>
          <p:cNvPr id="221" name="Google Shape;221;p9"/>
          <p:cNvPicPr preferRelativeResize="0"/>
          <p:nvPr/>
        </p:nvPicPr>
        <p:blipFill rotWithShape="1">
          <a:blip r:embed="rId5">
            <a:alphaModFix/>
          </a:blip>
          <a:srcRect/>
          <a:stretch/>
        </p:blipFill>
        <p:spPr>
          <a:xfrm>
            <a:off x="2147161" y="3306496"/>
            <a:ext cx="7316896" cy="1999795"/>
          </a:xfrm>
          <a:prstGeom prst="rect">
            <a:avLst/>
          </a:prstGeom>
          <a:noFill/>
          <a:ln>
            <a:noFill/>
          </a:ln>
        </p:spPr>
      </p:pic>
      <p:sp>
        <p:nvSpPr>
          <p:cNvPr id="222" name="Google Shape;222;p9"/>
          <p:cNvSpPr txBox="1"/>
          <p:nvPr/>
        </p:nvSpPr>
        <p:spPr>
          <a:xfrm>
            <a:off x="1731818" y="2937164"/>
            <a:ext cx="2826327"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0" i="0" u="none" strike="noStrike" cap="none">
                <a:solidFill>
                  <a:schemeClr val="dk1"/>
                </a:solidFill>
                <a:latin typeface="Lustria"/>
                <a:ea typeface="Lustria"/>
                <a:cs typeface="Lustria"/>
                <a:sym typeface="Lustria"/>
              </a:rPr>
              <a:t>Properties of +:</a:t>
            </a:r>
            <a:endParaRPr sz="1800">
              <a:solidFill>
                <a:schemeClr val="dk1"/>
              </a:solidFill>
              <a:latin typeface="Lustria"/>
              <a:ea typeface="Lustria"/>
              <a:cs typeface="Lustria"/>
              <a:sym typeface="Lustria"/>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pic>
        <p:nvPicPr>
          <p:cNvPr id="227" name="Google Shape;227;p10"/>
          <p:cNvPicPr preferRelativeResize="0"/>
          <p:nvPr/>
        </p:nvPicPr>
        <p:blipFill rotWithShape="1">
          <a:blip r:embed="rId3">
            <a:alphaModFix/>
          </a:blip>
          <a:srcRect/>
          <a:stretch/>
        </p:blipFill>
        <p:spPr>
          <a:xfrm>
            <a:off x="2062924" y="407805"/>
            <a:ext cx="8300276" cy="994630"/>
          </a:xfrm>
          <a:prstGeom prst="rect">
            <a:avLst/>
          </a:prstGeom>
          <a:noFill/>
          <a:ln>
            <a:noFill/>
          </a:ln>
        </p:spPr>
      </p:pic>
      <p:pic>
        <p:nvPicPr>
          <p:cNvPr id="228" name="Google Shape;228;p10"/>
          <p:cNvPicPr preferRelativeResize="0"/>
          <p:nvPr/>
        </p:nvPicPr>
        <p:blipFill rotWithShape="1">
          <a:blip r:embed="rId4">
            <a:alphaModFix/>
          </a:blip>
          <a:srcRect/>
          <a:stretch/>
        </p:blipFill>
        <p:spPr>
          <a:xfrm>
            <a:off x="4281054" y="1177129"/>
            <a:ext cx="2711162" cy="1712866"/>
          </a:xfrm>
          <a:prstGeom prst="rect">
            <a:avLst/>
          </a:prstGeom>
          <a:noFill/>
          <a:ln>
            <a:noFill/>
          </a:ln>
        </p:spPr>
      </p:pic>
      <p:sp>
        <p:nvSpPr>
          <p:cNvPr id="229" name="Google Shape;229;p10"/>
          <p:cNvSpPr txBox="1"/>
          <p:nvPr/>
        </p:nvSpPr>
        <p:spPr>
          <a:xfrm>
            <a:off x="1731818" y="2937164"/>
            <a:ext cx="2826327"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Lustria"/>
                <a:ea typeface="Lustria"/>
                <a:cs typeface="Lustria"/>
                <a:sym typeface="Lustria"/>
              </a:rPr>
              <a:t>Properties of x:</a:t>
            </a:r>
            <a:endParaRPr sz="1800">
              <a:solidFill>
                <a:schemeClr val="dk1"/>
              </a:solidFill>
              <a:latin typeface="Lustria"/>
              <a:ea typeface="Lustria"/>
              <a:cs typeface="Lustria"/>
              <a:sym typeface="Lustria"/>
            </a:endParaRPr>
          </a:p>
        </p:txBody>
      </p:sp>
      <p:pic>
        <p:nvPicPr>
          <p:cNvPr id="230" name="Google Shape;230;p10"/>
          <p:cNvPicPr preferRelativeResize="0"/>
          <p:nvPr/>
        </p:nvPicPr>
        <p:blipFill rotWithShape="1">
          <a:blip r:embed="rId5">
            <a:alphaModFix/>
          </a:blip>
          <a:srcRect/>
          <a:stretch/>
        </p:blipFill>
        <p:spPr>
          <a:xfrm>
            <a:off x="2266895" y="3353665"/>
            <a:ext cx="7590370" cy="1487560"/>
          </a:xfrm>
          <a:prstGeom prst="rect">
            <a:avLst/>
          </a:prstGeom>
          <a:noFill/>
          <a:ln>
            <a:noFill/>
          </a:ln>
        </p:spPr>
      </p:pic>
      <p:pic>
        <p:nvPicPr>
          <p:cNvPr id="231" name="Google Shape;231;p10"/>
          <p:cNvPicPr preferRelativeResize="0"/>
          <p:nvPr/>
        </p:nvPicPr>
        <p:blipFill rotWithShape="1">
          <a:blip r:embed="rId6">
            <a:alphaModFix/>
          </a:blip>
          <a:srcRect/>
          <a:stretch/>
        </p:blipFill>
        <p:spPr>
          <a:xfrm>
            <a:off x="1691120" y="5190183"/>
            <a:ext cx="8741920" cy="1321453"/>
          </a:xfrm>
          <a:prstGeom prst="rect">
            <a:avLst/>
          </a:prstGeom>
          <a:noFill/>
          <a:ln>
            <a:noFill/>
          </a:ln>
        </p:spPr>
      </p:pic>
    </p:spTree>
  </p:cSld>
  <p:clrMapOvr>
    <a:masterClrMapping/>
  </p:clrMapOvr>
</p:sld>
</file>

<file path=ppt/theme/theme1.xml><?xml version="1.0" encoding="utf-8"?>
<a:theme xmlns:a="http://schemas.openxmlformats.org/drawingml/2006/main" name="Wisp">
  <a:themeElements>
    <a:clrScheme name="Green">
      <a:dk1>
        <a:srgbClr val="000000"/>
      </a:dk1>
      <a:lt1>
        <a:srgbClr val="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1126</TotalTime>
  <Words>3112</Words>
  <Application>Microsoft Office PowerPoint</Application>
  <PresentationFormat>Widescreen</PresentationFormat>
  <Paragraphs>498</Paragraphs>
  <Slides>56</Slides>
  <Notes>52</Notes>
  <HiddenSlides>3</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56</vt:i4>
      </vt:variant>
    </vt:vector>
  </HeadingPairs>
  <TitlesOfParts>
    <vt:vector size="71" baseType="lpstr">
      <vt:lpstr>Noto Sans Symbols</vt:lpstr>
      <vt:lpstr>Century Gothic</vt:lpstr>
      <vt:lpstr>Times</vt:lpstr>
      <vt:lpstr>Lato</vt:lpstr>
      <vt:lpstr>Courier New</vt:lpstr>
      <vt:lpstr>Helvetica Neue</vt:lpstr>
      <vt:lpstr>source-serif-pro</vt:lpstr>
      <vt:lpstr>Lustria</vt:lpstr>
      <vt:lpstr>Times New Roman</vt:lpstr>
      <vt:lpstr>Algerian</vt:lpstr>
      <vt:lpstr>Wingdings</vt:lpstr>
      <vt:lpstr>Calibri</vt:lpstr>
      <vt:lpstr>Castellar</vt:lpstr>
      <vt:lpstr>Arial</vt:lpstr>
      <vt:lpstr>Wisp</vt:lpstr>
      <vt:lpstr>PowerPoint Presentation</vt:lpstr>
      <vt:lpstr>Three Pillars of Information Security</vt:lpstr>
      <vt:lpstr>Triads of Confidentiality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Abstract Algebra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Divisors</vt:lpstr>
      <vt:lpstr>PowerPoint Presentation</vt:lpstr>
      <vt:lpstr>Modular Arithmetic</vt:lpstr>
      <vt:lpstr>Greatest Common Divisor (GCD)</vt:lpstr>
      <vt:lpstr>Euclidean Algorithm</vt:lpstr>
      <vt:lpstr>Example GCD(1970,1066)</vt:lpstr>
      <vt:lpstr>Properties of congruent modulo</vt:lpstr>
      <vt:lpstr>Properties of Modular Arithmetic</vt:lpstr>
      <vt:lpstr>Addition Modulo 8 </vt:lpstr>
      <vt:lpstr>PowerPoint Presentation</vt:lpstr>
      <vt:lpstr>PowerPoint Presentation</vt:lpstr>
      <vt:lpstr>Galois Fields</vt:lpstr>
      <vt:lpstr>PowerPoint Presentation</vt:lpstr>
      <vt:lpstr>GF(7) Multiplication Example </vt:lpstr>
      <vt:lpstr>Extended Euclidean algorithm</vt:lpstr>
      <vt:lpstr>Finding Inverses</vt:lpstr>
      <vt:lpstr>Polynomial Arithmetic</vt:lpstr>
      <vt:lpstr>1. Ordinary Polynomial Arithmetic</vt:lpstr>
      <vt:lpstr>2. Polynomial Arithmetic with Modulo Coefficients</vt:lpstr>
      <vt:lpstr>Polynomial Division</vt:lpstr>
      <vt:lpstr>Polynomial GCD</vt:lpstr>
      <vt:lpstr>PowerPoint Presentation</vt:lpstr>
      <vt:lpstr>3. Modular Polynomial Arithmetic</vt:lpstr>
      <vt:lpstr>PowerPoint Presentation</vt:lpstr>
      <vt:lpstr>Example GF(23)</vt:lpstr>
      <vt:lpstr>Computational Considerations</vt:lpstr>
      <vt:lpstr>Computational Example</vt:lpstr>
      <vt:lpstr>Using a Generator</vt:lpstr>
      <vt:lpstr>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Keerthy A S</dc:creator>
  <cp:lastModifiedBy>admin</cp:lastModifiedBy>
  <cp:revision>14</cp:revision>
  <dcterms:created xsi:type="dcterms:W3CDTF">2020-11-29T13:43:46Z</dcterms:created>
  <dcterms:modified xsi:type="dcterms:W3CDTF">2024-06-13T04:22:09Z</dcterms:modified>
</cp:coreProperties>
</file>